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0" r:id="rId6"/>
    <p:sldId id="271" r:id="rId7"/>
    <p:sldId id="273" r:id="rId8"/>
    <p:sldId id="274" r:id="rId9"/>
    <p:sldId id="275" r:id="rId10"/>
    <p:sldId id="269" r:id="rId11"/>
    <p:sldId id="272" r:id="rId12"/>
    <p:sldId id="276" r:id="rId13"/>
    <p:sldId id="268" r:id="rId14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8B63B"/>
    <a:srgbClr val="303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EA0934-A383-4941-9DB1-273CF6454F62}" v="1301" dt="2020-04-05T03:54:20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3" d="100"/>
          <a:sy n="83" d="100"/>
        </p:scale>
        <p:origin x="3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-Paul" userId="bc4357eb-c8ed-4a47-a472-df77614eef09" providerId="ADAL" clId="{2CEA0934-A383-4941-9DB1-273CF6454F62}"/>
    <pc:docChg chg="undo redo custSel modSld">
      <pc:chgData name="Jean-Paul" userId="bc4357eb-c8ed-4a47-a472-df77614eef09" providerId="ADAL" clId="{2CEA0934-A383-4941-9DB1-273CF6454F62}" dt="2020-04-05T03:55:50.169" v="1110" actId="167"/>
      <pc:docMkLst>
        <pc:docMk/>
      </pc:docMkLst>
      <pc:sldChg chg="addSp delSp modSp mod modAnim">
        <pc:chgData name="Jean-Paul" userId="bc4357eb-c8ed-4a47-a472-df77614eef09" providerId="ADAL" clId="{2CEA0934-A383-4941-9DB1-273CF6454F62}" dt="2020-04-05T03:54:20.571" v="1108" actId="12788"/>
        <pc:sldMkLst>
          <pc:docMk/>
          <pc:sldMk cId="1551882770" sldId="256"/>
        </pc:sldMkLst>
        <pc:spChg chg="del mod">
          <ac:chgData name="Jean-Paul" userId="bc4357eb-c8ed-4a47-a472-df77614eef09" providerId="ADAL" clId="{2CEA0934-A383-4941-9DB1-273CF6454F62}" dt="2020-04-03T09:10:03.896" v="155" actId="478"/>
          <ac:spMkLst>
            <pc:docMk/>
            <pc:sldMk cId="1551882770" sldId="256"/>
            <ac:spMk id="3" creationId="{1C1FEC51-5DBA-435E-B9C7-0C655285C32F}"/>
          </ac:spMkLst>
        </pc:spChg>
        <pc:spChg chg="ord">
          <ac:chgData name="Jean-Paul" userId="bc4357eb-c8ed-4a47-a472-df77614eef09" providerId="ADAL" clId="{2CEA0934-A383-4941-9DB1-273CF6454F62}" dt="2020-04-04T09:01:18.162" v="220" actId="167"/>
          <ac:spMkLst>
            <pc:docMk/>
            <pc:sldMk cId="1551882770" sldId="256"/>
            <ac:spMk id="4" creationId="{9A313D47-3BC3-4535-9BB1-034466E3ADA4}"/>
          </ac:spMkLst>
        </pc:spChg>
        <pc:spChg chg="add del mod">
          <ac:chgData name="Jean-Paul" userId="bc4357eb-c8ed-4a47-a472-df77614eef09" providerId="ADAL" clId="{2CEA0934-A383-4941-9DB1-273CF6454F62}" dt="2020-04-04T09:28:19.635" v="413" actId="478"/>
          <ac:spMkLst>
            <pc:docMk/>
            <pc:sldMk cId="1551882770" sldId="256"/>
            <ac:spMk id="5" creationId="{1979397C-7F09-44E2-BCF3-D99FCE0EF3FD}"/>
          </ac:spMkLst>
        </pc:spChg>
        <pc:spChg chg="add del mod">
          <ac:chgData name="Jean-Paul" userId="bc4357eb-c8ed-4a47-a472-df77614eef09" providerId="ADAL" clId="{2CEA0934-A383-4941-9DB1-273CF6454F62}" dt="2020-04-03T09:10:11.006" v="156" actId="478"/>
          <ac:spMkLst>
            <pc:docMk/>
            <pc:sldMk cId="1551882770" sldId="256"/>
            <ac:spMk id="5" creationId="{8D082B9B-AD7B-4020-915F-BD05A66EE4B3}"/>
          </ac:spMkLst>
        </pc:spChg>
        <pc:spChg chg="add mod">
          <ac:chgData name="Jean-Paul" userId="bc4357eb-c8ed-4a47-a472-df77614eef09" providerId="ADAL" clId="{2CEA0934-A383-4941-9DB1-273CF6454F62}" dt="2020-04-04T09:29:16.916" v="456" actId="1035"/>
          <ac:spMkLst>
            <pc:docMk/>
            <pc:sldMk cId="1551882770" sldId="256"/>
            <ac:spMk id="9" creationId="{B29378A6-2B5B-4174-882F-EC41C965F240}"/>
          </ac:spMkLst>
        </pc:spChg>
        <pc:spChg chg="add mod">
          <ac:chgData name="Jean-Paul" userId="bc4357eb-c8ed-4a47-a472-df77614eef09" providerId="ADAL" clId="{2CEA0934-A383-4941-9DB1-273CF6454F62}" dt="2020-04-05T03:54:20.571" v="1108" actId="12788"/>
          <ac:spMkLst>
            <pc:docMk/>
            <pc:sldMk cId="1551882770" sldId="256"/>
            <ac:spMk id="10" creationId="{3AA6F5C5-C08A-408E-99DF-42D564D02307}"/>
          </ac:spMkLst>
        </pc:spChg>
        <pc:picChg chg="add mod ord modCrop">
          <ac:chgData name="Jean-Paul" userId="bc4357eb-c8ed-4a47-a472-df77614eef09" providerId="ADAL" clId="{2CEA0934-A383-4941-9DB1-273CF6454F62}" dt="2020-04-04T09:01:55.371" v="228" actId="167"/>
          <ac:picMkLst>
            <pc:docMk/>
            <pc:sldMk cId="1551882770" sldId="256"/>
            <ac:picMk id="3" creationId="{5757DA38-33A7-444C-971C-3032AD6A0095}"/>
          </ac:picMkLst>
        </pc:picChg>
        <pc:picChg chg="del">
          <ac:chgData name="Jean-Paul" userId="bc4357eb-c8ed-4a47-a472-df77614eef09" providerId="ADAL" clId="{2CEA0934-A383-4941-9DB1-273CF6454F62}" dt="2020-04-04T09:01:20.645" v="221" actId="478"/>
          <ac:picMkLst>
            <pc:docMk/>
            <pc:sldMk cId="1551882770" sldId="256"/>
            <ac:picMk id="6" creationId="{0F92889A-34FC-43BB-AEA1-73699DD25E48}"/>
          </ac:picMkLst>
        </pc:picChg>
        <pc:picChg chg="mod">
          <ac:chgData name="Jean-Paul" userId="bc4357eb-c8ed-4a47-a472-df77614eef09" providerId="ADAL" clId="{2CEA0934-A383-4941-9DB1-273CF6454F62}" dt="2020-04-04T09:12:54.513" v="356" actId="1076"/>
          <ac:picMkLst>
            <pc:docMk/>
            <pc:sldMk cId="1551882770" sldId="256"/>
            <ac:picMk id="8" creationId="{1AF0FDCD-65BA-4542-8339-3FDF2E0027D3}"/>
          </ac:picMkLst>
        </pc:picChg>
      </pc:sldChg>
      <pc:sldChg chg="addSp delSp modSp mod">
        <pc:chgData name="Jean-Paul" userId="bc4357eb-c8ed-4a47-a472-df77614eef09" providerId="ADAL" clId="{2CEA0934-A383-4941-9DB1-273CF6454F62}" dt="2020-04-04T10:54:22.344" v="1098" actId="167"/>
        <pc:sldMkLst>
          <pc:docMk/>
          <pc:sldMk cId="442167117" sldId="268"/>
        </pc:sldMkLst>
        <pc:spChg chg="ord">
          <ac:chgData name="Jean-Paul" userId="bc4357eb-c8ed-4a47-a472-df77614eef09" providerId="ADAL" clId="{2CEA0934-A383-4941-9DB1-273CF6454F62}" dt="2020-04-04T10:54:22.344" v="1098" actId="167"/>
          <ac:spMkLst>
            <pc:docMk/>
            <pc:sldMk cId="442167117" sldId="268"/>
            <ac:spMk id="7" creationId="{E5FA7E03-6B3A-43C3-B9F0-7EE8C74951CD}"/>
          </ac:spMkLst>
        </pc:spChg>
        <pc:picChg chg="add del mod ord modCrop">
          <ac:chgData name="Jean-Paul" userId="bc4357eb-c8ed-4a47-a472-df77614eef09" providerId="ADAL" clId="{2CEA0934-A383-4941-9DB1-273CF6454F62}" dt="2020-04-04T10:22:18.947" v="1004" actId="478"/>
          <ac:picMkLst>
            <pc:docMk/>
            <pc:sldMk cId="442167117" sldId="268"/>
            <ac:picMk id="3" creationId="{C43CEC03-07EE-41BF-BE8F-53747EE5FD04}"/>
          </ac:picMkLst>
        </pc:picChg>
        <pc:picChg chg="add mod ord modCrop">
          <ac:chgData name="Jean-Paul" userId="bc4357eb-c8ed-4a47-a472-df77614eef09" providerId="ADAL" clId="{2CEA0934-A383-4941-9DB1-273CF6454F62}" dt="2020-04-04T10:44:57.377" v="1085" actId="167"/>
          <ac:picMkLst>
            <pc:docMk/>
            <pc:sldMk cId="442167117" sldId="268"/>
            <ac:picMk id="5" creationId="{C2688FA8-D6A8-420E-B043-6AE99E54E6F7}"/>
          </ac:picMkLst>
        </pc:picChg>
        <pc:picChg chg="add del">
          <ac:chgData name="Jean-Paul" userId="bc4357eb-c8ed-4a47-a472-df77614eef09" providerId="ADAL" clId="{2CEA0934-A383-4941-9DB1-273CF6454F62}" dt="2020-04-04T08:51:29.704" v="202" actId="478"/>
          <ac:picMkLst>
            <pc:docMk/>
            <pc:sldMk cId="442167117" sldId="268"/>
            <ac:picMk id="13" creationId="{0A038191-4A37-4265-BB92-4C5520CFE3F1}"/>
          </ac:picMkLst>
        </pc:picChg>
        <pc:picChg chg="del">
          <ac:chgData name="Jean-Paul" userId="bc4357eb-c8ed-4a47-a472-df77614eef09" providerId="ADAL" clId="{2CEA0934-A383-4941-9DB1-273CF6454F62}" dt="2020-04-04T08:51:31.748" v="203" actId="478"/>
          <ac:picMkLst>
            <pc:docMk/>
            <pc:sldMk cId="442167117" sldId="268"/>
            <ac:picMk id="10248" creationId="{5273C24C-F28A-4AB5-AFB3-F1B4C0F09812}"/>
          </ac:picMkLst>
        </pc:picChg>
      </pc:sldChg>
      <pc:sldChg chg="addSp delSp modSp mod modTransition">
        <pc:chgData name="Jean-Paul" userId="bc4357eb-c8ed-4a47-a472-df77614eef09" providerId="ADAL" clId="{2CEA0934-A383-4941-9DB1-273CF6454F62}" dt="2020-04-04T10:49:50.171" v="1087" actId="167"/>
        <pc:sldMkLst>
          <pc:docMk/>
          <pc:sldMk cId="1022478167" sldId="270"/>
        </pc:sldMkLst>
        <pc:spChg chg="ord">
          <ac:chgData name="Jean-Paul" userId="bc4357eb-c8ed-4a47-a472-df77614eef09" providerId="ADAL" clId="{2CEA0934-A383-4941-9DB1-273CF6454F62}" dt="2020-04-04T10:49:30.120" v="1086" actId="167"/>
          <ac:spMkLst>
            <pc:docMk/>
            <pc:sldMk cId="1022478167" sldId="270"/>
            <ac:spMk id="7" creationId="{E5FA7E03-6B3A-43C3-B9F0-7EE8C74951CD}"/>
          </ac:spMkLst>
        </pc:spChg>
        <pc:spChg chg="mod">
          <ac:chgData name="Jean-Paul" userId="bc4357eb-c8ed-4a47-a472-df77614eef09" providerId="ADAL" clId="{2CEA0934-A383-4941-9DB1-273CF6454F62}" dt="2020-04-04T10:33:27.149" v="1071" actId="2711"/>
          <ac:spMkLst>
            <pc:docMk/>
            <pc:sldMk cId="1022478167" sldId="270"/>
            <ac:spMk id="10" creationId="{0B44F523-D6CC-4A60-A6AB-A7D1362068F1}"/>
          </ac:spMkLst>
        </pc:spChg>
        <pc:picChg chg="add mod ord modCrop">
          <ac:chgData name="Jean-Paul" userId="bc4357eb-c8ed-4a47-a472-df77614eef09" providerId="ADAL" clId="{2CEA0934-A383-4941-9DB1-273CF6454F62}" dt="2020-04-04T10:49:50.171" v="1087" actId="167"/>
          <ac:picMkLst>
            <pc:docMk/>
            <pc:sldMk cId="1022478167" sldId="270"/>
            <ac:picMk id="3" creationId="{68C80525-C6F1-4622-B82B-8367559BDC1A}"/>
          </ac:picMkLst>
        </pc:picChg>
        <pc:picChg chg="del">
          <ac:chgData name="Jean-Paul" userId="bc4357eb-c8ed-4a47-a472-df77614eef09" providerId="ADAL" clId="{2CEA0934-A383-4941-9DB1-273CF6454F62}" dt="2020-04-04T08:47:22.562" v="167" actId="478"/>
          <ac:picMkLst>
            <pc:docMk/>
            <pc:sldMk cId="1022478167" sldId="270"/>
            <ac:picMk id="8" creationId="{50A39764-3450-4C9A-BADB-63F530168DA3}"/>
          </ac:picMkLst>
        </pc:picChg>
      </pc:sldChg>
      <pc:sldChg chg="addSp delSp modSp mod">
        <pc:chgData name="Jean-Paul" userId="bc4357eb-c8ed-4a47-a472-df77614eef09" providerId="ADAL" clId="{2CEA0934-A383-4941-9DB1-273CF6454F62}" dt="2020-04-04T10:50:03.680" v="1089" actId="167"/>
        <pc:sldMkLst>
          <pc:docMk/>
          <pc:sldMk cId="682108974" sldId="271"/>
        </pc:sldMkLst>
        <pc:spChg chg="ord">
          <ac:chgData name="Jean-Paul" userId="bc4357eb-c8ed-4a47-a472-df77614eef09" providerId="ADAL" clId="{2CEA0934-A383-4941-9DB1-273CF6454F62}" dt="2020-04-04T10:49:54.308" v="1088" actId="167"/>
          <ac:spMkLst>
            <pc:docMk/>
            <pc:sldMk cId="682108974" sldId="271"/>
            <ac:spMk id="7" creationId="{E5FA7E03-6B3A-43C3-B9F0-7EE8C74951CD}"/>
          </ac:spMkLst>
        </pc:spChg>
        <pc:spChg chg="mod">
          <ac:chgData name="Jean-Paul" userId="bc4357eb-c8ed-4a47-a472-df77614eef09" providerId="ADAL" clId="{2CEA0934-A383-4941-9DB1-273CF6454F62}" dt="2020-04-04T10:29:38.790" v="1070" actId="403"/>
          <ac:spMkLst>
            <pc:docMk/>
            <pc:sldMk cId="682108974" sldId="271"/>
            <ac:spMk id="10" creationId="{0B44F523-D6CC-4A60-A6AB-A7D1362068F1}"/>
          </ac:spMkLst>
        </pc:spChg>
        <pc:picChg chg="add del mod ord modCrop">
          <ac:chgData name="Jean-Paul" userId="bc4357eb-c8ed-4a47-a472-df77614eef09" providerId="ADAL" clId="{2CEA0934-A383-4941-9DB1-273CF6454F62}" dt="2020-04-04T09:23:10.208" v="398" actId="21"/>
          <ac:picMkLst>
            <pc:docMk/>
            <pc:sldMk cId="682108974" sldId="271"/>
            <ac:picMk id="4" creationId="{B529B8FD-AD0E-4BD2-A706-E211FDD9C05B}"/>
          </ac:picMkLst>
        </pc:picChg>
        <pc:picChg chg="add mod ord modCrop">
          <ac:chgData name="Jean-Paul" userId="bc4357eb-c8ed-4a47-a472-df77614eef09" providerId="ADAL" clId="{2CEA0934-A383-4941-9DB1-273CF6454F62}" dt="2020-04-04T10:50:03.680" v="1089" actId="167"/>
          <ac:picMkLst>
            <pc:docMk/>
            <pc:sldMk cId="682108974" sldId="271"/>
            <ac:picMk id="6" creationId="{67D3FD72-2342-4A07-B5BE-79BB709724D3}"/>
          </ac:picMkLst>
        </pc:picChg>
        <pc:picChg chg="del">
          <ac:chgData name="Jean-Paul" userId="bc4357eb-c8ed-4a47-a472-df77614eef09" providerId="ADAL" clId="{2CEA0934-A383-4941-9DB1-273CF6454F62}" dt="2020-04-04T08:48:21.700" v="177" actId="478"/>
          <ac:picMkLst>
            <pc:docMk/>
            <pc:sldMk cId="682108974" sldId="271"/>
            <ac:picMk id="8" creationId="{60B4D4E5-DFFA-4A46-8BF6-C37E079EBC2B}"/>
          </ac:picMkLst>
        </pc:picChg>
      </pc:sldChg>
      <pc:sldChg chg="addSp delSp modSp mod">
        <pc:chgData name="Jean-Paul" userId="bc4357eb-c8ed-4a47-a472-df77614eef09" providerId="ADAL" clId="{2CEA0934-A383-4941-9DB1-273CF6454F62}" dt="2020-04-04T10:53:59.344" v="1095" actId="167"/>
        <pc:sldMkLst>
          <pc:docMk/>
          <pc:sldMk cId="1648630340" sldId="272"/>
        </pc:sldMkLst>
        <pc:spChg chg="ord">
          <ac:chgData name="Jean-Paul" userId="bc4357eb-c8ed-4a47-a472-df77614eef09" providerId="ADAL" clId="{2CEA0934-A383-4941-9DB1-273CF6454F62}" dt="2020-04-04T10:53:39.413" v="1094" actId="167"/>
          <ac:spMkLst>
            <pc:docMk/>
            <pc:sldMk cId="1648630340" sldId="272"/>
            <ac:spMk id="3" creationId="{46ABB60B-50BF-404D-B9C0-615D8E3E5719}"/>
          </ac:spMkLst>
        </pc:spChg>
        <pc:picChg chg="del">
          <ac:chgData name="Jean-Paul" userId="bc4357eb-c8ed-4a47-a472-df77614eef09" providerId="ADAL" clId="{2CEA0934-A383-4941-9DB1-273CF6454F62}" dt="2020-04-04T08:45:15.870" v="158" actId="478"/>
          <ac:picMkLst>
            <pc:docMk/>
            <pc:sldMk cId="1648630340" sldId="272"/>
            <ac:picMk id="2" creationId="{AB20A844-A91A-48DA-82E3-A45AF0A25638}"/>
          </ac:picMkLst>
        </pc:picChg>
        <pc:picChg chg="add mod ord modCrop">
          <ac:chgData name="Jean-Paul" userId="bc4357eb-c8ed-4a47-a472-df77614eef09" providerId="ADAL" clId="{2CEA0934-A383-4941-9DB1-273CF6454F62}" dt="2020-04-04T10:53:59.344" v="1095" actId="167"/>
          <ac:picMkLst>
            <pc:docMk/>
            <pc:sldMk cId="1648630340" sldId="272"/>
            <ac:picMk id="7" creationId="{FF39CF33-2AF7-4E1D-918C-FCD63CF2318E}"/>
          </ac:picMkLst>
        </pc:picChg>
      </pc:sldChg>
      <pc:sldChg chg="addSp delSp modSp mod">
        <pc:chgData name="Jean-Paul" userId="bc4357eb-c8ed-4a47-a472-df77614eef09" providerId="ADAL" clId="{2CEA0934-A383-4941-9DB1-273CF6454F62}" dt="2020-04-05T03:55:50.169" v="1110" actId="167"/>
        <pc:sldMkLst>
          <pc:docMk/>
          <pc:sldMk cId="865928251" sldId="273"/>
        </pc:sldMkLst>
        <pc:spChg chg="mod">
          <ac:chgData name="Jean-Paul" userId="bc4357eb-c8ed-4a47-a472-df77614eef09" providerId="ADAL" clId="{2CEA0934-A383-4941-9DB1-273CF6454F62}" dt="2020-04-04T09:49:57.537" v="766" actId="1036"/>
          <ac:spMkLst>
            <pc:docMk/>
            <pc:sldMk cId="865928251" sldId="273"/>
            <ac:spMk id="15" creationId="{408771CC-FA23-4A09-9638-FDD2271BE717}"/>
          </ac:spMkLst>
        </pc:spChg>
        <pc:spChg chg="ord">
          <ac:chgData name="Jean-Paul" userId="bc4357eb-c8ed-4a47-a472-df77614eef09" providerId="ADAL" clId="{2CEA0934-A383-4941-9DB1-273CF6454F62}" dt="2020-04-05T03:55:46.481" v="1109" actId="167"/>
          <ac:spMkLst>
            <pc:docMk/>
            <pc:sldMk cId="865928251" sldId="273"/>
            <ac:spMk id="25" creationId="{F83C4CDB-9918-40D1-B29D-EF11DB7D6A4A}"/>
          </ac:spMkLst>
        </pc:spChg>
        <pc:spChg chg="ord">
          <ac:chgData name="Jean-Paul" userId="bc4357eb-c8ed-4a47-a472-df77614eef09" providerId="ADAL" clId="{2CEA0934-A383-4941-9DB1-273CF6454F62}" dt="2020-04-05T03:55:46.481" v="1109" actId="167"/>
          <ac:spMkLst>
            <pc:docMk/>
            <pc:sldMk cId="865928251" sldId="273"/>
            <ac:spMk id="41" creationId="{CE5CE689-87E8-4511-915D-35722E2B5C6B}"/>
          </ac:spMkLst>
        </pc:spChg>
        <pc:grpChg chg="add mod">
          <ac:chgData name="Jean-Paul" userId="bc4357eb-c8ed-4a47-a472-df77614eef09" providerId="ADAL" clId="{2CEA0934-A383-4941-9DB1-273CF6454F62}" dt="2020-04-04T10:50:43.141" v="1091" actId="167"/>
          <ac:grpSpMkLst>
            <pc:docMk/>
            <pc:sldMk cId="865928251" sldId="273"/>
            <ac:grpSpMk id="17" creationId="{C1B7C6AC-9B4D-42BF-8FE4-3AAC4624A291}"/>
          </ac:grpSpMkLst>
        </pc:grpChg>
        <pc:grpChg chg="del">
          <ac:chgData name="Jean-Paul" userId="bc4357eb-c8ed-4a47-a472-df77614eef09" providerId="ADAL" clId="{2CEA0934-A383-4941-9DB1-273CF6454F62}" dt="2020-04-04T09:50:11.971" v="767" actId="478"/>
          <ac:grpSpMkLst>
            <pc:docMk/>
            <pc:sldMk cId="865928251" sldId="273"/>
            <ac:grpSpMk id="18" creationId="{6C9C99D3-B751-4C2A-9161-0D842AFAF297}"/>
          </ac:grpSpMkLst>
        </pc:grpChg>
        <pc:grpChg chg="add del mod">
          <ac:chgData name="Jean-Paul" userId="bc4357eb-c8ed-4a47-a472-df77614eef09" providerId="ADAL" clId="{2CEA0934-A383-4941-9DB1-273CF6454F62}" dt="2020-04-04T09:51:22.117" v="772" actId="165"/>
          <ac:grpSpMkLst>
            <pc:docMk/>
            <pc:sldMk cId="865928251" sldId="273"/>
            <ac:grpSpMk id="21" creationId="{C0E54ED4-BD5F-4834-A02B-5176F22407D6}"/>
          </ac:grpSpMkLst>
        </pc:grpChg>
        <pc:picChg chg="add del mod ord modCrop">
          <ac:chgData name="Jean-Paul" userId="bc4357eb-c8ed-4a47-a472-df77614eef09" providerId="ADAL" clId="{2CEA0934-A383-4941-9DB1-273CF6454F62}" dt="2020-04-04T09:40:44.498" v="574" actId="21"/>
          <ac:picMkLst>
            <pc:docMk/>
            <pc:sldMk cId="865928251" sldId="273"/>
            <ac:picMk id="12" creationId="{A08D9BA0-F40F-44C1-8363-81F474E8762A}"/>
          </ac:picMkLst>
        </pc:picChg>
        <pc:picChg chg="add del mod ord modCrop">
          <ac:chgData name="Jean-Paul" userId="bc4357eb-c8ed-4a47-a472-df77614eef09" providerId="ADAL" clId="{2CEA0934-A383-4941-9DB1-273CF6454F62}" dt="2020-04-04T10:07:55.993" v="935" actId="478"/>
          <ac:picMkLst>
            <pc:docMk/>
            <pc:sldMk cId="865928251" sldId="273"/>
            <ac:picMk id="16" creationId="{FEEE67A6-B5F9-442B-90F4-38EFA19C5F3D}"/>
          </ac:picMkLst>
        </pc:picChg>
        <pc:picChg chg="add mod ord modCrop">
          <ac:chgData name="Jean-Paul" userId="bc4357eb-c8ed-4a47-a472-df77614eef09" providerId="ADAL" clId="{2CEA0934-A383-4941-9DB1-273CF6454F62}" dt="2020-04-05T03:55:50.169" v="1110" actId="167"/>
          <ac:picMkLst>
            <pc:docMk/>
            <pc:sldMk cId="865928251" sldId="273"/>
            <ac:picMk id="20" creationId="{4A6A32E9-F21A-4D6C-BFAD-D4D73258EF94}"/>
          </ac:picMkLst>
        </pc:picChg>
        <pc:picChg chg="del">
          <ac:chgData name="Jean-Paul" userId="bc4357eb-c8ed-4a47-a472-df77614eef09" providerId="ADAL" clId="{2CEA0934-A383-4941-9DB1-273CF6454F62}" dt="2020-04-04T09:07:28.681" v="279" actId="478"/>
          <ac:picMkLst>
            <pc:docMk/>
            <pc:sldMk cId="865928251" sldId="273"/>
            <ac:picMk id="24" creationId="{C19C5125-0479-4B4A-B56B-ABF795B37E0A}"/>
          </ac:picMkLst>
        </pc:picChg>
        <pc:picChg chg="mod topLvl">
          <ac:chgData name="Jean-Paul" userId="bc4357eb-c8ed-4a47-a472-df77614eef09" providerId="ADAL" clId="{2CEA0934-A383-4941-9DB1-273CF6454F62}" dt="2020-04-04T09:53:27.153" v="777" actId="164"/>
          <ac:picMkLst>
            <pc:docMk/>
            <pc:sldMk cId="865928251" sldId="273"/>
            <ac:picMk id="26" creationId="{4394E68F-4D5F-4DD1-9A05-51AFB385122D}"/>
          </ac:picMkLst>
        </pc:picChg>
        <pc:picChg chg="mod topLvl">
          <ac:chgData name="Jean-Paul" userId="bc4357eb-c8ed-4a47-a472-df77614eef09" providerId="ADAL" clId="{2CEA0934-A383-4941-9DB1-273CF6454F62}" dt="2020-04-04T09:53:27.153" v="777" actId="164"/>
          <ac:picMkLst>
            <pc:docMk/>
            <pc:sldMk cId="865928251" sldId="273"/>
            <ac:picMk id="27" creationId="{715B9753-CDBA-4114-BD18-F673313D6391}"/>
          </ac:picMkLst>
        </pc:picChg>
        <pc:picChg chg="mod topLvl">
          <ac:chgData name="Jean-Paul" userId="bc4357eb-c8ed-4a47-a472-df77614eef09" providerId="ADAL" clId="{2CEA0934-A383-4941-9DB1-273CF6454F62}" dt="2020-04-04T09:53:27.153" v="777" actId="164"/>
          <ac:picMkLst>
            <pc:docMk/>
            <pc:sldMk cId="865928251" sldId="273"/>
            <ac:picMk id="28" creationId="{02B04387-D644-4B1D-B128-DC9CE4C84B21}"/>
          </ac:picMkLst>
        </pc:picChg>
        <pc:cxnChg chg="mod topLvl">
          <ac:chgData name="Jean-Paul" userId="bc4357eb-c8ed-4a47-a472-df77614eef09" providerId="ADAL" clId="{2CEA0934-A383-4941-9DB1-273CF6454F62}" dt="2020-04-04T09:53:27.153" v="777" actId="164"/>
          <ac:cxnSpMkLst>
            <pc:docMk/>
            <pc:sldMk cId="865928251" sldId="273"/>
            <ac:cxnSpMk id="22" creationId="{337A8DD8-FA50-4E38-95B5-62FCAFA89CAD}"/>
          </ac:cxnSpMkLst>
        </pc:cxnChg>
        <pc:cxnChg chg="mod topLvl">
          <ac:chgData name="Jean-Paul" userId="bc4357eb-c8ed-4a47-a472-df77614eef09" providerId="ADAL" clId="{2CEA0934-A383-4941-9DB1-273CF6454F62}" dt="2020-04-04T09:53:27.153" v="777" actId="164"/>
          <ac:cxnSpMkLst>
            <pc:docMk/>
            <pc:sldMk cId="865928251" sldId="273"/>
            <ac:cxnSpMk id="23" creationId="{9EDC3117-7883-490E-953D-F356BE15D691}"/>
          </ac:cxnSpMkLst>
        </pc:cxnChg>
        <pc:cxnChg chg="mod topLvl">
          <ac:chgData name="Jean-Paul" userId="bc4357eb-c8ed-4a47-a472-df77614eef09" providerId="ADAL" clId="{2CEA0934-A383-4941-9DB1-273CF6454F62}" dt="2020-04-04T09:53:27.153" v="777" actId="164"/>
          <ac:cxnSpMkLst>
            <pc:docMk/>
            <pc:sldMk cId="865928251" sldId="273"/>
            <ac:cxnSpMk id="29" creationId="{BF68E028-B7BB-4E27-A412-1C928BFA03E0}"/>
          </ac:cxnSpMkLst>
        </pc:cxnChg>
        <pc:cxnChg chg="mod topLvl">
          <ac:chgData name="Jean-Paul" userId="bc4357eb-c8ed-4a47-a472-df77614eef09" providerId="ADAL" clId="{2CEA0934-A383-4941-9DB1-273CF6454F62}" dt="2020-04-04T09:53:27.153" v="777" actId="164"/>
          <ac:cxnSpMkLst>
            <pc:docMk/>
            <pc:sldMk cId="865928251" sldId="273"/>
            <ac:cxnSpMk id="30" creationId="{4200505C-3C76-436F-92FB-C07E90ECBAE6}"/>
          </ac:cxnSpMkLst>
        </pc:cxnChg>
        <pc:cxnChg chg="mod topLvl">
          <ac:chgData name="Jean-Paul" userId="bc4357eb-c8ed-4a47-a472-df77614eef09" providerId="ADAL" clId="{2CEA0934-A383-4941-9DB1-273CF6454F62}" dt="2020-04-04T09:53:27.153" v="777" actId="164"/>
          <ac:cxnSpMkLst>
            <pc:docMk/>
            <pc:sldMk cId="865928251" sldId="273"/>
            <ac:cxnSpMk id="31" creationId="{33DA0632-37D8-4490-BF30-3A3AE290AB0C}"/>
          </ac:cxnSpMkLst>
        </pc:cxnChg>
        <pc:cxnChg chg="mod topLvl">
          <ac:chgData name="Jean-Paul" userId="bc4357eb-c8ed-4a47-a472-df77614eef09" providerId="ADAL" clId="{2CEA0934-A383-4941-9DB1-273CF6454F62}" dt="2020-04-04T09:53:27.153" v="777" actId="164"/>
          <ac:cxnSpMkLst>
            <pc:docMk/>
            <pc:sldMk cId="865928251" sldId="273"/>
            <ac:cxnSpMk id="32" creationId="{41D2AA10-359D-4445-84A0-5A03E6E0B7F6}"/>
          </ac:cxnSpMkLst>
        </pc:cxnChg>
        <pc:cxnChg chg="mod topLvl">
          <ac:chgData name="Jean-Paul" userId="bc4357eb-c8ed-4a47-a472-df77614eef09" providerId="ADAL" clId="{2CEA0934-A383-4941-9DB1-273CF6454F62}" dt="2020-04-04T09:53:27.153" v="777" actId="164"/>
          <ac:cxnSpMkLst>
            <pc:docMk/>
            <pc:sldMk cId="865928251" sldId="273"/>
            <ac:cxnSpMk id="33" creationId="{A109708A-1854-407E-9E10-60BDB49EAA00}"/>
          </ac:cxnSpMkLst>
        </pc:cxnChg>
      </pc:sldChg>
      <pc:sldChg chg="addSp delSp modSp mod">
        <pc:chgData name="Jean-Paul" userId="bc4357eb-c8ed-4a47-a472-df77614eef09" providerId="ADAL" clId="{2CEA0934-A383-4941-9DB1-273CF6454F62}" dt="2020-04-04T10:52:25.695" v="1093" actId="167"/>
        <pc:sldMkLst>
          <pc:docMk/>
          <pc:sldMk cId="1268280267" sldId="274"/>
        </pc:sldMkLst>
        <pc:spChg chg="mod">
          <ac:chgData name="Jean-Paul" userId="bc4357eb-c8ed-4a47-a472-df77614eef09" providerId="ADAL" clId="{2CEA0934-A383-4941-9DB1-273CF6454F62}" dt="2020-04-04T09:54:38.910" v="804" actId="1036"/>
          <ac:spMkLst>
            <pc:docMk/>
            <pc:sldMk cId="1268280267" sldId="274"/>
            <ac:spMk id="52" creationId="{94B7E0A5-8C6A-41B8-B49B-7C8E591367F6}"/>
          </ac:spMkLst>
        </pc:spChg>
        <pc:spChg chg="ord">
          <ac:chgData name="Jean-Paul" userId="bc4357eb-c8ed-4a47-a472-df77614eef09" providerId="ADAL" clId="{2CEA0934-A383-4941-9DB1-273CF6454F62}" dt="2020-04-04T10:51:06.958" v="1092" actId="167"/>
          <ac:spMkLst>
            <pc:docMk/>
            <pc:sldMk cId="1268280267" sldId="274"/>
            <ac:spMk id="63" creationId="{AB26A7A4-A39D-4FB0-8F4A-DBA8AC39F895}"/>
          </ac:spMkLst>
        </pc:spChg>
        <pc:grpChg chg="del mod">
          <ac:chgData name="Jean-Paul" userId="bc4357eb-c8ed-4a47-a472-df77614eef09" providerId="ADAL" clId="{2CEA0934-A383-4941-9DB1-273CF6454F62}" dt="2020-04-04T09:55:21.376" v="875" actId="165"/>
          <ac:grpSpMkLst>
            <pc:docMk/>
            <pc:sldMk cId="1268280267" sldId="274"/>
            <ac:grpSpMk id="2" creationId="{7129DCAC-139C-484E-81D3-83FE1C52D786}"/>
          </ac:grpSpMkLst>
        </pc:grpChg>
        <pc:grpChg chg="add mod">
          <ac:chgData name="Jean-Paul" userId="bc4357eb-c8ed-4a47-a472-df77614eef09" providerId="ADAL" clId="{2CEA0934-A383-4941-9DB1-273CF6454F62}" dt="2020-04-04T09:55:42.721" v="878" actId="164"/>
          <ac:grpSpMkLst>
            <pc:docMk/>
            <pc:sldMk cId="1268280267" sldId="274"/>
            <ac:grpSpMk id="9" creationId="{31637054-1430-4D22-83FC-148D0B74C1AC}"/>
          </ac:grpSpMkLst>
        </pc:grpChg>
        <pc:grpChg chg="add del mod">
          <ac:chgData name="Jean-Paul" userId="bc4357eb-c8ed-4a47-a472-df77614eef09" providerId="ADAL" clId="{2CEA0934-A383-4941-9DB1-273CF6454F62}" dt="2020-04-04T09:55:44.374" v="879" actId="478"/>
          <ac:grpSpMkLst>
            <pc:docMk/>
            <pc:sldMk cId="1268280267" sldId="274"/>
            <ac:grpSpMk id="27" creationId="{0DCEF32F-EAF1-40E6-A9FE-8AB80C69FD7B}"/>
          </ac:grpSpMkLst>
        </pc:grpChg>
        <pc:picChg chg="add del mod ord">
          <ac:chgData name="Jean-Paul" userId="bc4357eb-c8ed-4a47-a472-df77614eef09" providerId="ADAL" clId="{2CEA0934-A383-4941-9DB1-273CF6454F62}" dt="2020-04-04T09:09:29.703" v="296" actId="478"/>
          <ac:picMkLst>
            <pc:docMk/>
            <pc:sldMk cId="1268280267" sldId="274"/>
            <ac:picMk id="4" creationId="{22494464-6F92-40E1-8351-2F49653021E5}"/>
          </ac:picMkLst>
        </pc:picChg>
        <pc:picChg chg="add del mod ord">
          <ac:chgData name="Jean-Paul" userId="bc4357eb-c8ed-4a47-a472-df77614eef09" providerId="ADAL" clId="{2CEA0934-A383-4941-9DB1-273CF6454F62}" dt="2020-04-04T09:39:26.185" v="538" actId="478"/>
          <ac:picMkLst>
            <pc:docMk/>
            <pc:sldMk cId="1268280267" sldId="274"/>
            <ac:picMk id="6" creationId="{32B4FA74-09A1-4320-963B-E85CA0116235}"/>
          </ac:picMkLst>
        </pc:picChg>
        <pc:picChg chg="add mod ord modCrop">
          <ac:chgData name="Jean-Paul" userId="bc4357eb-c8ed-4a47-a472-df77614eef09" providerId="ADAL" clId="{2CEA0934-A383-4941-9DB1-273CF6454F62}" dt="2020-04-04T10:52:25.695" v="1093" actId="167"/>
          <ac:picMkLst>
            <pc:docMk/>
            <pc:sldMk cId="1268280267" sldId="274"/>
            <ac:picMk id="8" creationId="{6A105DC6-0199-4085-85CE-FC123A7928B9}"/>
          </ac:picMkLst>
        </pc:picChg>
        <pc:picChg chg="mod topLvl">
          <ac:chgData name="Jean-Paul" userId="bc4357eb-c8ed-4a47-a472-df77614eef09" providerId="ADAL" clId="{2CEA0934-A383-4941-9DB1-273CF6454F62}" dt="2020-04-04T09:55:42.721" v="878" actId="164"/>
          <ac:picMkLst>
            <pc:docMk/>
            <pc:sldMk cId="1268280267" sldId="274"/>
            <ac:picMk id="4100" creationId="{6FD2AFAF-0D93-4957-B4D4-D484B19C41F0}"/>
          </ac:picMkLst>
        </pc:picChg>
        <pc:picChg chg="del">
          <ac:chgData name="Jean-Paul" userId="bc4357eb-c8ed-4a47-a472-df77614eef09" providerId="ADAL" clId="{2CEA0934-A383-4941-9DB1-273CF6454F62}" dt="2020-04-04T08:57:57.903" v="214" actId="478"/>
          <ac:picMkLst>
            <pc:docMk/>
            <pc:sldMk cId="1268280267" sldId="274"/>
            <ac:picMk id="4119" creationId="{7C8F0359-5976-4DC4-A1B7-72841F7A277E}"/>
          </ac:picMkLst>
        </pc:picChg>
        <pc:cxnChg chg="mod topLvl">
          <ac:chgData name="Jean-Paul" userId="bc4357eb-c8ed-4a47-a472-df77614eef09" providerId="ADAL" clId="{2CEA0934-A383-4941-9DB1-273CF6454F62}" dt="2020-04-04T09:55:42.721" v="878" actId="164"/>
          <ac:cxnSpMkLst>
            <pc:docMk/>
            <pc:sldMk cId="1268280267" sldId="274"/>
            <ac:cxnSpMk id="12" creationId="{0ED0F732-C4C2-4D66-AB23-8CC8FC3706F4}"/>
          </ac:cxnSpMkLst>
        </pc:cxnChg>
        <pc:cxnChg chg="mod topLvl">
          <ac:chgData name="Jean-Paul" userId="bc4357eb-c8ed-4a47-a472-df77614eef09" providerId="ADAL" clId="{2CEA0934-A383-4941-9DB1-273CF6454F62}" dt="2020-04-04T09:55:42.721" v="878" actId="164"/>
          <ac:cxnSpMkLst>
            <pc:docMk/>
            <pc:sldMk cId="1268280267" sldId="274"/>
            <ac:cxnSpMk id="16" creationId="{2BA0C90C-F0AB-4F02-B735-1039F7B88B0F}"/>
          </ac:cxnSpMkLst>
        </pc:cxnChg>
        <pc:cxnChg chg="mod topLvl">
          <ac:chgData name="Jean-Paul" userId="bc4357eb-c8ed-4a47-a472-df77614eef09" providerId="ADAL" clId="{2CEA0934-A383-4941-9DB1-273CF6454F62}" dt="2020-04-04T09:55:42.721" v="878" actId="164"/>
          <ac:cxnSpMkLst>
            <pc:docMk/>
            <pc:sldMk cId="1268280267" sldId="274"/>
            <ac:cxnSpMk id="18" creationId="{C5EADECE-B2D5-4126-98F8-28B36022CDBC}"/>
          </ac:cxnSpMkLst>
        </pc:cxnChg>
        <pc:cxnChg chg="mod topLvl">
          <ac:chgData name="Jean-Paul" userId="bc4357eb-c8ed-4a47-a472-df77614eef09" providerId="ADAL" clId="{2CEA0934-A383-4941-9DB1-273CF6454F62}" dt="2020-04-04T09:55:42.721" v="878" actId="164"/>
          <ac:cxnSpMkLst>
            <pc:docMk/>
            <pc:sldMk cId="1268280267" sldId="274"/>
            <ac:cxnSpMk id="19" creationId="{77E09C6F-86FD-4369-9681-6E5B52AEBD02}"/>
          </ac:cxnSpMkLst>
        </pc:cxnChg>
        <pc:cxnChg chg="mod topLvl">
          <ac:chgData name="Jean-Paul" userId="bc4357eb-c8ed-4a47-a472-df77614eef09" providerId="ADAL" clId="{2CEA0934-A383-4941-9DB1-273CF6454F62}" dt="2020-04-04T09:55:42.721" v="878" actId="164"/>
          <ac:cxnSpMkLst>
            <pc:docMk/>
            <pc:sldMk cId="1268280267" sldId="274"/>
            <ac:cxnSpMk id="20" creationId="{9AB182C7-AD5D-41FC-8705-3E6F7F98EF3C}"/>
          </ac:cxnSpMkLst>
        </pc:cxnChg>
        <pc:cxnChg chg="mod topLvl">
          <ac:chgData name="Jean-Paul" userId="bc4357eb-c8ed-4a47-a472-df77614eef09" providerId="ADAL" clId="{2CEA0934-A383-4941-9DB1-273CF6454F62}" dt="2020-04-04T09:55:42.721" v="878" actId="164"/>
          <ac:cxnSpMkLst>
            <pc:docMk/>
            <pc:sldMk cId="1268280267" sldId="274"/>
            <ac:cxnSpMk id="25" creationId="{216330EE-7C98-4DCE-BB22-DDA35D705A5F}"/>
          </ac:cxnSpMkLst>
        </pc:cxnChg>
        <pc:cxnChg chg="mod topLvl">
          <ac:chgData name="Jean-Paul" userId="bc4357eb-c8ed-4a47-a472-df77614eef09" providerId="ADAL" clId="{2CEA0934-A383-4941-9DB1-273CF6454F62}" dt="2020-04-04T09:55:42.721" v="878" actId="164"/>
          <ac:cxnSpMkLst>
            <pc:docMk/>
            <pc:sldMk cId="1268280267" sldId="274"/>
            <ac:cxnSpMk id="29" creationId="{90F407E2-B734-4D29-BC66-B423830BCE39}"/>
          </ac:cxnSpMkLst>
        </pc:cxnChg>
        <pc:cxnChg chg="mod topLvl">
          <ac:chgData name="Jean-Paul" userId="bc4357eb-c8ed-4a47-a472-df77614eef09" providerId="ADAL" clId="{2CEA0934-A383-4941-9DB1-273CF6454F62}" dt="2020-04-04T09:55:42.721" v="878" actId="164"/>
          <ac:cxnSpMkLst>
            <pc:docMk/>
            <pc:sldMk cId="1268280267" sldId="274"/>
            <ac:cxnSpMk id="30" creationId="{A7520D92-509F-485A-9CB7-E5575131B5B5}"/>
          </ac:cxnSpMkLst>
        </pc:cxnChg>
        <pc:cxnChg chg="mod topLvl">
          <ac:chgData name="Jean-Paul" userId="bc4357eb-c8ed-4a47-a472-df77614eef09" providerId="ADAL" clId="{2CEA0934-A383-4941-9DB1-273CF6454F62}" dt="2020-04-04T09:55:42.721" v="878" actId="164"/>
          <ac:cxnSpMkLst>
            <pc:docMk/>
            <pc:sldMk cId="1268280267" sldId="274"/>
            <ac:cxnSpMk id="42" creationId="{62657A3F-326E-4FB3-B39E-188267503E06}"/>
          </ac:cxnSpMkLst>
        </pc:cxnChg>
        <pc:cxnChg chg="mod topLvl">
          <ac:chgData name="Jean-Paul" userId="bc4357eb-c8ed-4a47-a472-df77614eef09" providerId="ADAL" clId="{2CEA0934-A383-4941-9DB1-273CF6454F62}" dt="2020-04-04T09:55:42.721" v="878" actId="164"/>
          <ac:cxnSpMkLst>
            <pc:docMk/>
            <pc:sldMk cId="1268280267" sldId="274"/>
            <ac:cxnSpMk id="44" creationId="{78BA5E00-935D-4520-B0E2-E84E2100AE44}"/>
          </ac:cxnSpMkLst>
        </pc:cxnChg>
        <pc:cxnChg chg="mod topLvl">
          <ac:chgData name="Jean-Paul" userId="bc4357eb-c8ed-4a47-a472-df77614eef09" providerId="ADAL" clId="{2CEA0934-A383-4941-9DB1-273CF6454F62}" dt="2020-04-04T09:55:42.721" v="878" actId="164"/>
          <ac:cxnSpMkLst>
            <pc:docMk/>
            <pc:sldMk cId="1268280267" sldId="274"/>
            <ac:cxnSpMk id="46" creationId="{D98BE05D-1063-4615-A97B-3CF46C2779C9}"/>
          </ac:cxnSpMkLst>
        </pc:cxnChg>
        <pc:cxnChg chg="mod topLvl">
          <ac:chgData name="Jean-Paul" userId="bc4357eb-c8ed-4a47-a472-df77614eef09" providerId="ADAL" clId="{2CEA0934-A383-4941-9DB1-273CF6454F62}" dt="2020-04-04T09:55:42.721" v="878" actId="164"/>
          <ac:cxnSpMkLst>
            <pc:docMk/>
            <pc:sldMk cId="1268280267" sldId="274"/>
            <ac:cxnSpMk id="48" creationId="{1512DE45-459E-420D-BA61-4019C30957BC}"/>
          </ac:cxnSpMkLst>
        </pc:cxnChg>
        <pc:cxnChg chg="mod topLvl">
          <ac:chgData name="Jean-Paul" userId="bc4357eb-c8ed-4a47-a472-df77614eef09" providerId="ADAL" clId="{2CEA0934-A383-4941-9DB1-273CF6454F62}" dt="2020-04-04T09:55:42.721" v="878" actId="164"/>
          <ac:cxnSpMkLst>
            <pc:docMk/>
            <pc:sldMk cId="1268280267" sldId="274"/>
            <ac:cxnSpMk id="50" creationId="{A224E2AE-7F5E-4F91-9FCD-6ABB3BCA6725}"/>
          </ac:cxnSpMkLst>
        </pc:cxnChg>
      </pc:sldChg>
      <pc:sldChg chg="addSp delSp modSp mod">
        <pc:chgData name="Jean-Paul" userId="bc4357eb-c8ed-4a47-a472-df77614eef09" providerId="ADAL" clId="{2CEA0934-A383-4941-9DB1-273CF6454F62}" dt="2020-04-04T10:04:28.817" v="933" actId="478"/>
        <pc:sldMkLst>
          <pc:docMk/>
          <pc:sldMk cId="644081698" sldId="275"/>
        </pc:sldMkLst>
        <pc:spChg chg="add del ord">
          <ac:chgData name="Jean-Paul" userId="bc4357eb-c8ed-4a47-a472-df77614eef09" providerId="ADAL" clId="{2CEA0934-A383-4941-9DB1-273CF6454F62}" dt="2020-04-04T10:04:28.817" v="933" actId="478"/>
          <ac:spMkLst>
            <pc:docMk/>
            <pc:sldMk cId="644081698" sldId="275"/>
            <ac:spMk id="4" creationId="{20D120E0-82E7-40EB-8EF5-F3C61A54246B}"/>
          </ac:spMkLst>
        </pc:spChg>
        <pc:spChg chg="mod">
          <ac:chgData name="Jean-Paul" userId="bc4357eb-c8ed-4a47-a472-df77614eef09" providerId="ADAL" clId="{2CEA0934-A383-4941-9DB1-273CF6454F62}" dt="2020-04-04T09:55:55.091" v="906" actId="1036"/>
          <ac:spMkLst>
            <pc:docMk/>
            <pc:sldMk cId="644081698" sldId="275"/>
            <ac:spMk id="41" creationId="{B7D42EF5-203B-42FF-8EFE-49444228D6E7}"/>
          </ac:spMkLst>
        </pc:spChg>
        <pc:spChg chg="add del">
          <ac:chgData name="Jean-Paul" userId="bc4357eb-c8ed-4a47-a472-df77614eef09" providerId="ADAL" clId="{2CEA0934-A383-4941-9DB1-273CF6454F62}" dt="2020-04-04T10:04:23.485" v="931"/>
          <ac:spMkLst>
            <pc:docMk/>
            <pc:sldMk cId="644081698" sldId="275"/>
            <ac:spMk id="58" creationId="{799AA45E-C3B0-456F-85A2-F3A4FE6EB77C}"/>
          </ac:spMkLst>
        </pc:spChg>
        <pc:grpChg chg="del mod">
          <ac:chgData name="Jean-Paul" userId="bc4357eb-c8ed-4a47-a472-df77614eef09" providerId="ADAL" clId="{2CEA0934-A383-4941-9DB1-273CF6454F62}" dt="2020-04-04T09:56:20.189" v="914" actId="21"/>
          <ac:grpSpMkLst>
            <pc:docMk/>
            <pc:sldMk cId="644081698" sldId="275"/>
            <ac:grpSpMk id="2" creationId="{8FE1135B-068C-4944-B69E-044A810FDB72}"/>
          </ac:grpSpMkLst>
        </pc:grpChg>
        <pc:grpChg chg="add mod">
          <ac:chgData name="Jean-Paul" userId="bc4357eb-c8ed-4a47-a472-df77614eef09" providerId="ADAL" clId="{2CEA0934-A383-4941-9DB1-273CF6454F62}" dt="2020-04-04T09:56:48.352" v="920" actId="164"/>
          <ac:grpSpMkLst>
            <pc:docMk/>
            <pc:sldMk cId="644081698" sldId="275"/>
            <ac:grpSpMk id="6" creationId="{7A1725A1-C3C0-4FF9-95EC-0AEE7E66F618}"/>
          </ac:grpSpMkLst>
        </pc:grpChg>
        <pc:grpChg chg="add del">
          <ac:chgData name="Jean-Paul" userId="bc4357eb-c8ed-4a47-a472-df77614eef09" providerId="ADAL" clId="{2CEA0934-A383-4941-9DB1-273CF6454F62}" dt="2020-04-04T09:56:21.761" v="915" actId="478"/>
          <ac:grpSpMkLst>
            <pc:docMk/>
            <pc:sldMk cId="644081698" sldId="275"/>
            <ac:grpSpMk id="22" creationId="{6167A453-A6AC-43A3-8CE7-8E8E34D5CADD}"/>
          </ac:grpSpMkLst>
        </pc:grpChg>
        <pc:grpChg chg="add del">
          <ac:chgData name="Jean-Paul" userId="bc4357eb-c8ed-4a47-a472-df77614eef09" providerId="ADAL" clId="{2CEA0934-A383-4941-9DB1-273CF6454F62}" dt="2020-04-04T09:56:30.797" v="917" actId="165"/>
          <ac:grpSpMkLst>
            <pc:docMk/>
            <pc:sldMk cId="644081698" sldId="275"/>
            <ac:grpSpMk id="45" creationId="{207FBEE9-A368-4F07-9DCC-910091DFFA3F}"/>
          </ac:grpSpMkLst>
        </pc:grpChg>
        <pc:picChg chg="add del mod ord">
          <ac:chgData name="Jean-Paul" userId="bc4357eb-c8ed-4a47-a472-df77614eef09" providerId="ADAL" clId="{2CEA0934-A383-4941-9DB1-273CF6454F62}" dt="2020-04-04T10:03:08.046" v="923" actId="478"/>
          <ac:picMkLst>
            <pc:docMk/>
            <pc:sldMk cId="644081698" sldId="275"/>
            <ac:picMk id="5" creationId="{7ED92608-3FDF-4CF0-98CF-1ADF5FB04FF9}"/>
          </ac:picMkLst>
        </pc:picChg>
        <pc:picChg chg="add mod ord">
          <ac:chgData name="Jean-Paul" userId="bc4357eb-c8ed-4a47-a472-df77614eef09" providerId="ADAL" clId="{2CEA0934-A383-4941-9DB1-273CF6454F62}" dt="2020-04-04T10:03:14.927" v="928" actId="167"/>
          <ac:picMkLst>
            <pc:docMk/>
            <pc:sldMk cId="644081698" sldId="275"/>
            <ac:picMk id="8" creationId="{47743D02-6E4D-43E6-AC30-A0BD4B57D55B}"/>
          </ac:picMkLst>
        </pc:picChg>
        <pc:picChg chg="add del mod ord">
          <ac:chgData name="Jean-Paul" userId="bc4357eb-c8ed-4a47-a472-df77614eef09" providerId="ADAL" clId="{2CEA0934-A383-4941-9DB1-273CF6454F62}" dt="2020-04-04T09:45:57.372" v="725" actId="478"/>
          <ac:picMkLst>
            <pc:docMk/>
            <pc:sldMk cId="644081698" sldId="275"/>
            <ac:picMk id="20" creationId="{7332EE9B-E7AD-4F1D-B93E-A32E6393CDEA}"/>
          </ac:picMkLst>
        </pc:picChg>
        <pc:picChg chg="del">
          <ac:chgData name="Jean-Paul" userId="bc4357eb-c8ed-4a47-a472-df77614eef09" providerId="ADAL" clId="{2CEA0934-A383-4941-9DB1-273CF6454F62}" dt="2020-04-04T09:40:53.386" v="576" actId="478"/>
          <ac:picMkLst>
            <pc:docMk/>
            <pc:sldMk cId="644081698" sldId="275"/>
            <ac:picMk id="26" creationId="{6117CCFF-F218-47AE-941A-4533311B3022}"/>
          </ac:picMkLst>
        </pc:picChg>
        <pc:picChg chg="mod topLvl">
          <ac:chgData name="Jean-Paul" userId="bc4357eb-c8ed-4a47-a472-df77614eef09" providerId="ADAL" clId="{2CEA0934-A383-4941-9DB1-273CF6454F62}" dt="2020-04-04T09:56:48.352" v="920" actId="164"/>
          <ac:picMkLst>
            <pc:docMk/>
            <pc:sldMk cId="644081698" sldId="275"/>
            <ac:picMk id="57" creationId="{7893D268-DFD6-45ED-B872-30953AE982A3}"/>
          </ac:picMkLst>
        </pc:picChg>
        <pc:cxnChg chg="mod topLvl">
          <ac:chgData name="Jean-Paul" userId="bc4357eb-c8ed-4a47-a472-df77614eef09" providerId="ADAL" clId="{2CEA0934-A383-4941-9DB1-273CF6454F62}" dt="2020-04-04T09:56:48.352" v="920" actId="164"/>
          <ac:cxnSpMkLst>
            <pc:docMk/>
            <pc:sldMk cId="644081698" sldId="275"/>
            <ac:cxnSpMk id="46" creationId="{8B1F18D8-3AA2-49CA-AA14-EED7DFE648A7}"/>
          </ac:cxnSpMkLst>
        </pc:cxnChg>
        <pc:cxnChg chg="mod topLvl">
          <ac:chgData name="Jean-Paul" userId="bc4357eb-c8ed-4a47-a472-df77614eef09" providerId="ADAL" clId="{2CEA0934-A383-4941-9DB1-273CF6454F62}" dt="2020-04-04T09:56:48.352" v="920" actId="164"/>
          <ac:cxnSpMkLst>
            <pc:docMk/>
            <pc:sldMk cId="644081698" sldId="275"/>
            <ac:cxnSpMk id="47" creationId="{2EF910DF-0DE2-4489-9068-24D0E188D679}"/>
          </ac:cxnSpMkLst>
        </pc:cxnChg>
        <pc:cxnChg chg="mod topLvl">
          <ac:chgData name="Jean-Paul" userId="bc4357eb-c8ed-4a47-a472-df77614eef09" providerId="ADAL" clId="{2CEA0934-A383-4941-9DB1-273CF6454F62}" dt="2020-04-04T09:56:48.352" v="920" actId="164"/>
          <ac:cxnSpMkLst>
            <pc:docMk/>
            <pc:sldMk cId="644081698" sldId="275"/>
            <ac:cxnSpMk id="48" creationId="{84E099CC-DB3F-48BC-B458-A4AB0624C32F}"/>
          </ac:cxnSpMkLst>
        </pc:cxnChg>
        <pc:cxnChg chg="mod topLvl">
          <ac:chgData name="Jean-Paul" userId="bc4357eb-c8ed-4a47-a472-df77614eef09" providerId="ADAL" clId="{2CEA0934-A383-4941-9DB1-273CF6454F62}" dt="2020-04-04T09:56:48.352" v="920" actId="164"/>
          <ac:cxnSpMkLst>
            <pc:docMk/>
            <pc:sldMk cId="644081698" sldId="275"/>
            <ac:cxnSpMk id="49" creationId="{8136EF71-0BA8-4609-9AF9-092565B7F6BC}"/>
          </ac:cxnSpMkLst>
        </pc:cxnChg>
        <pc:cxnChg chg="mod topLvl">
          <ac:chgData name="Jean-Paul" userId="bc4357eb-c8ed-4a47-a472-df77614eef09" providerId="ADAL" clId="{2CEA0934-A383-4941-9DB1-273CF6454F62}" dt="2020-04-04T09:56:48.352" v="920" actId="164"/>
          <ac:cxnSpMkLst>
            <pc:docMk/>
            <pc:sldMk cId="644081698" sldId="275"/>
            <ac:cxnSpMk id="50" creationId="{B7809920-D52C-40CE-8817-0DE49C2D1F10}"/>
          </ac:cxnSpMkLst>
        </pc:cxnChg>
        <pc:cxnChg chg="mod topLvl">
          <ac:chgData name="Jean-Paul" userId="bc4357eb-c8ed-4a47-a472-df77614eef09" providerId="ADAL" clId="{2CEA0934-A383-4941-9DB1-273CF6454F62}" dt="2020-04-04T09:56:48.352" v="920" actId="164"/>
          <ac:cxnSpMkLst>
            <pc:docMk/>
            <pc:sldMk cId="644081698" sldId="275"/>
            <ac:cxnSpMk id="51" creationId="{EC4AC0C3-F7AF-42FF-B576-D18074E94569}"/>
          </ac:cxnSpMkLst>
        </pc:cxnChg>
        <pc:cxnChg chg="mod topLvl">
          <ac:chgData name="Jean-Paul" userId="bc4357eb-c8ed-4a47-a472-df77614eef09" providerId="ADAL" clId="{2CEA0934-A383-4941-9DB1-273CF6454F62}" dt="2020-04-04T09:56:48.352" v="920" actId="164"/>
          <ac:cxnSpMkLst>
            <pc:docMk/>
            <pc:sldMk cId="644081698" sldId="275"/>
            <ac:cxnSpMk id="52" creationId="{B3F04186-50CA-4E3B-BBA7-C0D83062029B}"/>
          </ac:cxnSpMkLst>
        </pc:cxnChg>
        <pc:cxnChg chg="mod topLvl">
          <ac:chgData name="Jean-Paul" userId="bc4357eb-c8ed-4a47-a472-df77614eef09" providerId="ADAL" clId="{2CEA0934-A383-4941-9DB1-273CF6454F62}" dt="2020-04-04T09:56:48.352" v="920" actId="164"/>
          <ac:cxnSpMkLst>
            <pc:docMk/>
            <pc:sldMk cId="644081698" sldId="275"/>
            <ac:cxnSpMk id="53" creationId="{CA426EB7-213B-40FC-82B3-594C32CB1434}"/>
          </ac:cxnSpMkLst>
        </pc:cxnChg>
        <pc:cxnChg chg="mod topLvl">
          <ac:chgData name="Jean-Paul" userId="bc4357eb-c8ed-4a47-a472-df77614eef09" providerId="ADAL" clId="{2CEA0934-A383-4941-9DB1-273CF6454F62}" dt="2020-04-04T09:56:48.352" v="920" actId="164"/>
          <ac:cxnSpMkLst>
            <pc:docMk/>
            <pc:sldMk cId="644081698" sldId="275"/>
            <ac:cxnSpMk id="54" creationId="{630AABBD-DCFB-4AF1-A11A-18DF2281DFF1}"/>
          </ac:cxnSpMkLst>
        </pc:cxnChg>
        <pc:cxnChg chg="mod topLvl">
          <ac:chgData name="Jean-Paul" userId="bc4357eb-c8ed-4a47-a472-df77614eef09" providerId="ADAL" clId="{2CEA0934-A383-4941-9DB1-273CF6454F62}" dt="2020-04-04T09:56:48.352" v="920" actId="164"/>
          <ac:cxnSpMkLst>
            <pc:docMk/>
            <pc:sldMk cId="644081698" sldId="275"/>
            <ac:cxnSpMk id="55" creationId="{59C5C987-19EA-4384-9CD9-40CF7A362333}"/>
          </ac:cxnSpMkLst>
        </pc:cxnChg>
        <pc:cxnChg chg="mod topLvl">
          <ac:chgData name="Jean-Paul" userId="bc4357eb-c8ed-4a47-a472-df77614eef09" providerId="ADAL" clId="{2CEA0934-A383-4941-9DB1-273CF6454F62}" dt="2020-04-04T09:56:48.352" v="920" actId="164"/>
          <ac:cxnSpMkLst>
            <pc:docMk/>
            <pc:sldMk cId="644081698" sldId="275"/>
            <ac:cxnSpMk id="56" creationId="{9CEA7353-AE96-4D8D-81FD-DBB4B081D1B8}"/>
          </ac:cxnSpMkLst>
        </pc:cxnChg>
      </pc:sldChg>
      <pc:sldChg chg="addSp delSp modSp mod">
        <pc:chgData name="Jean-Paul" userId="bc4357eb-c8ed-4a47-a472-df77614eef09" providerId="ADAL" clId="{2CEA0934-A383-4941-9DB1-273CF6454F62}" dt="2020-04-04T10:54:14.499" v="1097" actId="167"/>
        <pc:sldMkLst>
          <pc:docMk/>
          <pc:sldMk cId="314293885" sldId="276"/>
        </pc:sldMkLst>
        <pc:spChg chg="ord">
          <ac:chgData name="Jean-Paul" userId="bc4357eb-c8ed-4a47-a472-df77614eef09" providerId="ADAL" clId="{2CEA0934-A383-4941-9DB1-273CF6454F62}" dt="2020-04-04T10:54:04.730" v="1096" actId="167"/>
          <ac:spMkLst>
            <pc:docMk/>
            <pc:sldMk cId="314293885" sldId="276"/>
            <ac:spMk id="3" creationId="{46ABB60B-50BF-404D-B9C0-615D8E3E5719}"/>
          </ac:spMkLst>
        </pc:spChg>
        <pc:picChg chg="add del mod ord">
          <ac:chgData name="Jean-Paul" userId="bc4357eb-c8ed-4a47-a472-df77614eef09" providerId="ADAL" clId="{2CEA0934-A383-4941-9DB1-273CF6454F62}" dt="2020-04-04T08:51:12.116" v="196"/>
          <ac:picMkLst>
            <pc:docMk/>
            <pc:sldMk cId="314293885" sldId="276"/>
            <ac:picMk id="5" creationId="{F4597EF7-3DDF-4C32-A7F9-DFB5F64B5715}"/>
          </ac:picMkLst>
        </pc:picChg>
        <pc:picChg chg="add del">
          <ac:chgData name="Jean-Paul" userId="bc4357eb-c8ed-4a47-a472-df77614eef09" providerId="ADAL" clId="{2CEA0934-A383-4941-9DB1-273CF6454F62}" dt="2020-04-04T09:23:20.622" v="400" actId="478"/>
          <ac:picMkLst>
            <pc:docMk/>
            <pc:sldMk cId="314293885" sldId="276"/>
            <ac:picMk id="19" creationId="{75F121FE-78F2-416A-9EBD-DA6C4A9CF61F}"/>
          </ac:picMkLst>
        </pc:picChg>
        <pc:picChg chg="add mod ord">
          <ac:chgData name="Jean-Paul" userId="bc4357eb-c8ed-4a47-a472-df77614eef09" providerId="ADAL" clId="{2CEA0934-A383-4941-9DB1-273CF6454F62}" dt="2020-04-04T10:54:14.499" v="1097" actId="167"/>
          <ac:picMkLst>
            <pc:docMk/>
            <pc:sldMk cId="314293885" sldId="276"/>
            <ac:picMk id="20" creationId="{35DEEB60-89EE-4042-99FC-FCBA15DA2530}"/>
          </ac:picMkLst>
        </pc:picChg>
      </pc:sldChg>
    </pc:docChg>
  </pc:docChgLst>
  <pc:docChgLst>
    <pc:chgData name="Jean-Paul" userId="27a40eb4-405b-4916-a618-be9a53a3f824" providerId="ADAL" clId="{2CEA0934-A383-4941-9DB1-273CF6454F62}"/>
    <pc:docChg chg="undo redo custSel mod addSld delSld modSld sldOrd">
      <pc:chgData name="Jean-Paul" userId="27a40eb4-405b-4916-a618-be9a53a3f824" providerId="ADAL" clId="{2CEA0934-A383-4941-9DB1-273CF6454F62}" dt="2020-03-22T06:44:20.818" v="8397"/>
      <pc:docMkLst>
        <pc:docMk/>
      </pc:docMkLst>
      <pc:sldChg chg="addSp delSp modSp mod modTransition">
        <pc:chgData name="Jean-Paul" userId="27a40eb4-405b-4916-a618-be9a53a3f824" providerId="ADAL" clId="{2CEA0934-A383-4941-9DB1-273CF6454F62}" dt="2020-03-22T06:44:20.818" v="8397"/>
        <pc:sldMkLst>
          <pc:docMk/>
          <pc:sldMk cId="1551882770" sldId="256"/>
        </pc:sldMkLst>
        <pc:spChg chg="del mod">
          <ac:chgData name="Jean-Paul" userId="27a40eb4-405b-4916-a618-be9a53a3f824" providerId="ADAL" clId="{2CEA0934-A383-4941-9DB1-273CF6454F62}" dt="2020-03-20T16:08:20.002" v="2124" actId="478"/>
          <ac:spMkLst>
            <pc:docMk/>
            <pc:sldMk cId="1551882770" sldId="256"/>
            <ac:spMk id="2" creationId="{8C7D7144-BA04-4A4E-B7B4-FD5D32DDA752}"/>
          </ac:spMkLst>
        </pc:spChg>
        <pc:spChg chg="mod">
          <ac:chgData name="Jean-Paul" userId="27a40eb4-405b-4916-a618-be9a53a3f824" providerId="ADAL" clId="{2CEA0934-A383-4941-9DB1-273CF6454F62}" dt="2020-03-20T16:09:57.772" v="2225" actId="1038"/>
          <ac:spMkLst>
            <pc:docMk/>
            <pc:sldMk cId="1551882770" sldId="256"/>
            <ac:spMk id="3" creationId="{1C1FEC51-5DBA-435E-B9C7-0C655285C32F}"/>
          </ac:spMkLst>
        </pc:spChg>
        <pc:spChg chg="add mod ord">
          <ac:chgData name="Jean-Paul" userId="27a40eb4-405b-4916-a618-be9a53a3f824" providerId="ADAL" clId="{2CEA0934-A383-4941-9DB1-273CF6454F62}" dt="2020-03-20T16:09:50.663" v="2181" actId="1076"/>
          <ac:spMkLst>
            <pc:docMk/>
            <pc:sldMk cId="1551882770" sldId="256"/>
            <ac:spMk id="4" creationId="{9A313D47-3BC3-4535-9BB1-034466E3ADA4}"/>
          </ac:spMkLst>
        </pc:spChg>
        <pc:spChg chg="add del mod">
          <ac:chgData name="Jean-Paul" userId="27a40eb4-405b-4916-a618-be9a53a3f824" providerId="ADAL" clId="{2CEA0934-A383-4941-9DB1-273CF6454F62}" dt="2020-03-21T13:57:16.064" v="8265" actId="478"/>
          <ac:spMkLst>
            <pc:docMk/>
            <pc:sldMk cId="1551882770" sldId="256"/>
            <ac:spMk id="9" creationId="{4F523F7D-7B21-4448-9CFD-61A04AF780A6}"/>
          </ac:spMkLst>
        </pc:spChg>
        <pc:picChg chg="add mod ord modCrop">
          <ac:chgData name="Jean-Paul" userId="27a40eb4-405b-4916-a618-be9a53a3f824" providerId="ADAL" clId="{2CEA0934-A383-4941-9DB1-273CF6454F62}" dt="2020-03-20T16:07:45.090" v="2120" actId="167"/>
          <ac:picMkLst>
            <pc:docMk/>
            <pc:sldMk cId="1551882770" sldId="256"/>
            <ac:picMk id="6" creationId="{0F92889A-34FC-43BB-AEA1-73699DD25E48}"/>
          </ac:picMkLst>
        </pc:picChg>
        <pc:picChg chg="add del">
          <ac:chgData name="Jean-Paul" userId="27a40eb4-405b-4916-a618-be9a53a3f824" providerId="ADAL" clId="{2CEA0934-A383-4941-9DB1-273CF6454F62}" dt="2020-03-20T16:07:22.979" v="2117" actId="478"/>
          <ac:picMkLst>
            <pc:docMk/>
            <pc:sldMk cId="1551882770" sldId="256"/>
            <ac:picMk id="7" creationId="{14B11B01-51EB-4971-B263-F6C8EA5BA0D2}"/>
          </ac:picMkLst>
        </pc:picChg>
        <pc:picChg chg="add mod">
          <ac:chgData name="Jean-Paul" userId="27a40eb4-405b-4916-a618-be9a53a3f824" providerId="ADAL" clId="{2CEA0934-A383-4941-9DB1-273CF6454F62}" dt="2020-03-20T16:09:57.772" v="2225" actId="1038"/>
          <ac:picMkLst>
            <pc:docMk/>
            <pc:sldMk cId="1551882770" sldId="256"/>
            <ac:picMk id="8" creationId="{1AF0FDCD-65BA-4542-8339-3FDF2E0027D3}"/>
          </ac:picMkLst>
        </pc:picChg>
      </pc:sldChg>
      <pc:sldChg chg="del modTransition">
        <pc:chgData name="Jean-Paul" userId="27a40eb4-405b-4916-a618-be9a53a3f824" providerId="ADAL" clId="{2CEA0934-A383-4941-9DB1-273CF6454F62}" dt="2020-03-20T15:56:43.783" v="2024" actId="47"/>
        <pc:sldMkLst>
          <pc:docMk/>
          <pc:sldMk cId="3599070332" sldId="257"/>
        </pc:sldMkLst>
      </pc:sldChg>
      <pc:sldChg chg="del modTransition">
        <pc:chgData name="Jean-Paul" userId="27a40eb4-405b-4916-a618-be9a53a3f824" providerId="ADAL" clId="{2CEA0934-A383-4941-9DB1-273CF6454F62}" dt="2020-03-20T15:56:43.783" v="2024" actId="47"/>
        <pc:sldMkLst>
          <pc:docMk/>
          <pc:sldMk cId="4003598450" sldId="258"/>
        </pc:sldMkLst>
      </pc:sldChg>
      <pc:sldChg chg="del modTransition">
        <pc:chgData name="Jean-Paul" userId="27a40eb4-405b-4916-a618-be9a53a3f824" providerId="ADAL" clId="{2CEA0934-A383-4941-9DB1-273CF6454F62}" dt="2020-03-20T15:56:43.783" v="2024" actId="47"/>
        <pc:sldMkLst>
          <pc:docMk/>
          <pc:sldMk cId="4234273994" sldId="259"/>
        </pc:sldMkLst>
      </pc:sldChg>
      <pc:sldChg chg="del modTransition">
        <pc:chgData name="Jean-Paul" userId="27a40eb4-405b-4916-a618-be9a53a3f824" providerId="ADAL" clId="{2CEA0934-A383-4941-9DB1-273CF6454F62}" dt="2020-03-20T15:56:43.783" v="2024" actId="47"/>
        <pc:sldMkLst>
          <pc:docMk/>
          <pc:sldMk cId="3049370195" sldId="260"/>
        </pc:sldMkLst>
      </pc:sldChg>
      <pc:sldChg chg="addSp delSp modSp add del ord modTransition setBg">
        <pc:chgData name="Jean-Paul" userId="27a40eb4-405b-4916-a618-be9a53a3f824" providerId="ADAL" clId="{2CEA0934-A383-4941-9DB1-273CF6454F62}" dt="2020-03-20T15:56:43.783" v="2024" actId="47"/>
        <pc:sldMkLst>
          <pc:docMk/>
          <pc:sldMk cId="405957292" sldId="261"/>
        </pc:sldMkLst>
        <pc:picChg chg="add del">
          <ac:chgData name="Jean-Paul" userId="27a40eb4-405b-4916-a618-be9a53a3f824" providerId="ADAL" clId="{2CEA0934-A383-4941-9DB1-273CF6454F62}" dt="2020-03-20T05:04:04.017" v="9" actId="478"/>
          <ac:picMkLst>
            <pc:docMk/>
            <pc:sldMk cId="405957292" sldId="261"/>
            <ac:picMk id="5" creationId="{17D7FFFB-6873-4665-854D-F7DDDE6FD4B4}"/>
          </ac:picMkLst>
        </pc:picChg>
        <pc:picChg chg="add del">
          <ac:chgData name="Jean-Paul" userId="27a40eb4-405b-4916-a618-be9a53a3f824" providerId="ADAL" clId="{2CEA0934-A383-4941-9DB1-273CF6454F62}" dt="2020-03-20T05:04:04.017" v="9" actId="478"/>
          <ac:picMkLst>
            <pc:docMk/>
            <pc:sldMk cId="405957292" sldId="261"/>
            <ac:picMk id="6" creationId="{E6EE80AE-1E47-400B-842A-B79798D30D65}"/>
          </ac:picMkLst>
        </pc:picChg>
        <pc:picChg chg="add del">
          <ac:chgData name="Jean-Paul" userId="27a40eb4-405b-4916-a618-be9a53a3f824" providerId="ADAL" clId="{2CEA0934-A383-4941-9DB1-273CF6454F62}" dt="2020-03-20T05:04:04.017" v="9" actId="478"/>
          <ac:picMkLst>
            <pc:docMk/>
            <pc:sldMk cId="405957292" sldId="261"/>
            <ac:picMk id="7" creationId="{385D187C-095C-4639-BB74-AC5784ACA36E}"/>
          </ac:picMkLst>
        </pc:picChg>
        <pc:picChg chg="mod">
          <ac:chgData name="Jean-Paul" userId="27a40eb4-405b-4916-a618-be9a53a3f824" providerId="ADAL" clId="{2CEA0934-A383-4941-9DB1-273CF6454F62}" dt="2020-03-20T05:03:11.952" v="7" actId="732"/>
          <ac:picMkLst>
            <pc:docMk/>
            <pc:sldMk cId="405957292" sldId="261"/>
            <ac:picMk id="1026" creationId="{5FED341E-2096-4586-93FC-78566365711F}"/>
          </ac:picMkLst>
        </pc:picChg>
        <pc:cxnChg chg="add del">
          <ac:chgData name="Jean-Paul" userId="27a40eb4-405b-4916-a618-be9a53a3f824" providerId="ADAL" clId="{2CEA0934-A383-4941-9DB1-273CF6454F62}" dt="2020-03-20T05:04:04.017" v="9" actId="478"/>
          <ac:cxnSpMkLst>
            <pc:docMk/>
            <pc:sldMk cId="405957292" sldId="261"/>
            <ac:cxnSpMk id="3" creationId="{A8C4ABE9-0886-4F16-AE96-50234E91EF6B}"/>
          </ac:cxnSpMkLst>
        </pc:cxnChg>
        <pc:cxnChg chg="add del">
          <ac:chgData name="Jean-Paul" userId="27a40eb4-405b-4916-a618-be9a53a3f824" providerId="ADAL" clId="{2CEA0934-A383-4941-9DB1-273CF6454F62}" dt="2020-03-20T05:04:04.017" v="9" actId="478"/>
          <ac:cxnSpMkLst>
            <pc:docMk/>
            <pc:sldMk cId="405957292" sldId="261"/>
            <ac:cxnSpMk id="4" creationId="{D5C4BBA4-3ABA-4FA4-ACF2-88E4C8239329}"/>
          </ac:cxnSpMkLst>
        </pc:cxnChg>
        <pc:cxnChg chg="add del">
          <ac:chgData name="Jean-Paul" userId="27a40eb4-405b-4916-a618-be9a53a3f824" providerId="ADAL" clId="{2CEA0934-A383-4941-9DB1-273CF6454F62}" dt="2020-03-20T05:04:04.017" v="9" actId="478"/>
          <ac:cxnSpMkLst>
            <pc:docMk/>
            <pc:sldMk cId="405957292" sldId="261"/>
            <ac:cxnSpMk id="8" creationId="{B8DC89D5-1726-43DF-BBAD-5C38EEC551AA}"/>
          </ac:cxnSpMkLst>
        </pc:cxnChg>
        <pc:cxnChg chg="add del">
          <ac:chgData name="Jean-Paul" userId="27a40eb4-405b-4916-a618-be9a53a3f824" providerId="ADAL" clId="{2CEA0934-A383-4941-9DB1-273CF6454F62}" dt="2020-03-20T05:04:04.017" v="9" actId="478"/>
          <ac:cxnSpMkLst>
            <pc:docMk/>
            <pc:sldMk cId="405957292" sldId="261"/>
            <ac:cxnSpMk id="9" creationId="{632657A1-B519-42EE-9E7D-C2C0C66450E0}"/>
          </ac:cxnSpMkLst>
        </pc:cxnChg>
        <pc:cxnChg chg="add del">
          <ac:chgData name="Jean-Paul" userId="27a40eb4-405b-4916-a618-be9a53a3f824" providerId="ADAL" clId="{2CEA0934-A383-4941-9DB1-273CF6454F62}" dt="2020-03-20T05:04:04.017" v="9" actId="478"/>
          <ac:cxnSpMkLst>
            <pc:docMk/>
            <pc:sldMk cId="405957292" sldId="261"/>
            <ac:cxnSpMk id="10" creationId="{DC992E3F-DAAA-41DA-88C7-D477AA56360C}"/>
          </ac:cxnSpMkLst>
        </pc:cxnChg>
      </pc:sldChg>
      <pc:sldChg chg="addSp delSp modSp add del mod ord modTransition">
        <pc:chgData name="Jean-Paul" userId="27a40eb4-405b-4916-a618-be9a53a3f824" providerId="ADAL" clId="{2CEA0934-A383-4941-9DB1-273CF6454F62}" dt="2020-03-21T07:21:54.441" v="5546" actId="47"/>
        <pc:sldMkLst>
          <pc:docMk/>
          <pc:sldMk cId="3425497319" sldId="262"/>
        </pc:sldMkLst>
        <pc:spChg chg="add mod ord">
          <ac:chgData name="Jean-Paul" userId="27a40eb4-405b-4916-a618-be9a53a3f824" providerId="ADAL" clId="{2CEA0934-A383-4941-9DB1-273CF6454F62}" dt="2020-03-21T07:04:56.862" v="5385" actId="1037"/>
          <ac:spMkLst>
            <pc:docMk/>
            <pc:sldMk cId="3425497319" sldId="262"/>
            <ac:spMk id="15" creationId="{408771CC-FA23-4A09-9638-FDD2271BE717}"/>
          </ac:spMkLst>
        </pc:spChg>
        <pc:spChg chg="add del mod">
          <ac:chgData name="Jean-Paul" userId="27a40eb4-405b-4916-a618-be9a53a3f824" providerId="ADAL" clId="{2CEA0934-A383-4941-9DB1-273CF6454F62}" dt="2020-03-20T08:26:35.706" v="797" actId="478"/>
          <ac:spMkLst>
            <pc:docMk/>
            <pc:sldMk cId="3425497319" sldId="262"/>
            <ac:spMk id="21" creationId="{3AA6EB5E-AE78-4C00-B6B6-BD770060B9EE}"/>
          </ac:spMkLst>
        </pc:spChg>
        <pc:spChg chg="add del mod ord">
          <ac:chgData name="Jean-Paul" userId="27a40eb4-405b-4916-a618-be9a53a3f824" providerId="ADAL" clId="{2CEA0934-A383-4941-9DB1-273CF6454F62}" dt="2020-03-20T14:55:21.528" v="1011" actId="478"/>
          <ac:spMkLst>
            <pc:docMk/>
            <pc:sldMk cId="3425497319" sldId="262"/>
            <ac:spMk id="22" creationId="{6EEF5037-D244-46F1-AEBD-008A065A89C0}"/>
          </ac:spMkLst>
        </pc:spChg>
        <pc:spChg chg="add mod ord">
          <ac:chgData name="Jean-Paul" userId="27a40eb4-405b-4916-a618-be9a53a3f824" providerId="ADAL" clId="{2CEA0934-A383-4941-9DB1-273CF6454F62}" dt="2020-03-21T07:14:26.083" v="5498" actId="14100"/>
          <ac:spMkLst>
            <pc:docMk/>
            <pc:sldMk cId="3425497319" sldId="262"/>
            <ac:spMk id="25" creationId="{F83C4CDB-9918-40D1-B29D-EF11DB7D6A4A}"/>
          </ac:spMkLst>
        </pc:spChg>
        <pc:spChg chg="del mod ord">
          <ac:chgData name="Jean-Paul" userId="27a40eb4-405b-4916-a618-be9a53a3f824" providerId="ADAL" clId="{2CEA0934-A383-4941-9DB1-273CF6454F62}" dt="2020-03-20T14:56:04.204" v="1014"/>
          <ac:spMkLst>
            <pc:docMk/>
            <pc:sldMk cId="3425497319" sldId="262"/>
            <ac:spMk id="29" creationId="{6EEF5037-D244-46F1-AEBD-008A065A89C0}"/>
          </ac:spMkLst>
        </pc:spChg>
        <pc:spChg chg="add del mod">
          <ac:chgData name="Jean-Paul" userId="27a40eb4-405b-4916-a618-be9a53a3f824" providerId="ADAL" clId="{2CEA0934-A383-4941-9DB1-273CF6454F62}" dt="2020-03-20T15:05:50.214" v="1036" actId="478"/>
          <ac:spMkLst>
            <pc:docMk/>
            <pc:sldMk cId="3425497319" sldId="262"/>
            <ac:spMk id="30" creationId="{CC6390F2-6C6A-4BEA-AE2D-9A00065DFB78}"/>
          </ac:spMkLst>
        </pc:spChg>
        <pc:spChg chg="add del mod">
          <ac:chgData name="Jean-Paul" userId="27a40eb4-405b-4916-a618-be9a53a3f824" providerId="ADAL" clId="{2CEA0934-A383-4941-9DB1-273CF6454F62}" dt="2020-03-21T06:29:32.840" v="4402"/>
          <ac:spMkLst>
            <pc:docMk/>
            <pc:sldMk cId="3425497319" sldId="262"/>
            <ac:spMk id="36" creationId="{AF758096-DB85-4CC5-B17D-A578EBE3D3A5}"/>
          </ac:spMkLst>
        </pc:spChg>
        <pc:spChg chg="add mod">
          <ac:chgData name="Jean-Paul" userId="27a40eb4-405b-4916-a618-be9a53a3f824" providerId="ADAL" clId="{2CEA0934-A383-4941-9DB1-273CF6454F62}" dt="2020-03-21T06:28:29.446" v="4395" actId="571"/>
          <ac:spMkLst>
            <pc:docMk/>
            <pc:sldMk cId="3425497319" sldId="262"/>
            <ac:spMk id="37" creationId="{8DC64640-216A-416A-AF4D-E568461C8989}"/>
          </ac:spMkLst>
        </pc:spChg>
        <pc:spChg chg="add mod ord">
          <ac:chgData name="Jean-Paul" userId="27a40eb4-405b-4916-a618-be9a53a3f824" providerId="ADAL" clId="{2CEA0934-A383-4941-9DB1-273CF6454F62}" dt="2020-03-21T07:13:40.144" v="5495" actId="167"/>
          <ac:spMkLst>
            <pc:docMk/>
            <pc:sldMk cId="3425497319" sldId="262"/>
            <ac:spMk id="41" creationId="{CE5CE689-87E8-4511-915D-35722E2B5C6B}"/>
          </ac:spMkLst>
        </pc:spChg>
        <pc:grpChg chg="add mod">
          <ac:chgData name="Jean-Paul" userId="27a40eb4-405b-4916-a618-be9a53a3f824" providerId="ADAL" clId="{2CEA0934-A383-4941-9DB1-273CF6454F62}" dt="2020-03-21T06:58:16.675" v="4983" actId="1037"/>
          <ac:grpSpMkLst>
            <pc:docMk/>
            <pc:sldMk cId="3425497319" sldId="262"/>
            <ac:grpSpMk id="18" creationId="{6C9C99D3-B751-4C2A-9161-0D842AFAF297}"/>
          </ac:grpSpMkLst>
        </pc:grpChg>
        <pc:picChg chg="mod">
          <ac:chgData name="Jean-Paul" userId="27a40eb4-405b-4916-a618-be9a53a3f824" providerId="ADAL" clId="{2CEA0934-A383-4941-9DB1-273CF6454F62}" dt="2020-03-20T06:15:29.736" v="672" actId="164"/>
          <ac:picMkLst>
            <pc:docMk/>
            <pc:sldMk cId="3425497319" sldId="262"/>
            <ac:picMk id="4" creationId="{EC65D38D-6754-4593-A6FC-968CF3A197AC}"/>
          </ac:picMkLst>
        </pc:picChg>
        <pc:picChg chg="mod">
          <ac:chgData name="Jean-Paul" userId="27a40eb4-405b-4916-a618-be9a53a3f824" providerId="ADAL" clId="{2CEA0934-A383-4941-9DB1-273CF6454F62}" dt="2020-03-20T06:15:29.736" v="672" actId="164"/>
          <ac:picMkLst>
            <pc:docMk/>
            <pc:sldMk cId="3425497319" sldId="262"/>
            <ac:picMk id="5" creationId="{C4DCDEF1-5869-4DAE-844B-D3B0B5909445}"/>
          </ac:picMkLst>
        </pc:picChg>
        <pc:picChg chg="mod">
          <ac:chgData name="Jean-Paul" userId="27a40eb4-405b-4916-a618-be9a53a3f824" providerId="ADAL" clId="{2CEA0934-A383-4941-9DB1-273CF6454F62}" dt="2020-03-20T06:15:29.736" v="672" actId="164"/>
          <ac:picMkLst>
            <pc:docMk/>
            <pc:sldMk cId="3425497319" sldId="262"/>
            <ac:picMk id="6" creationId="{129FF04F-7263-460F-A1A1-E52177F105CD}"/>
          </ac:picMkLst>
        </pc:picChg>
        <pc:picChg chg="add del mod">
          <ac:chgData name="Jean-Paul" userId="27a40eb4-405b-4916-a618-be9a53a3f824" providerId="ADAL" clId="{2CEA0934-A383-4941-9DB1-273CF6454F62}" dt="2020-03-20T08:22:57.174" v="747" actId="478"/>
          <ac:picMkLst>
            <pc:docMk/>
            <pc:sldMk cId="3425497319" sldId="262"/>
            <ac:picMk id="17" creationId="{FFE11D42-404C-4213-A802-81E1462DC344}"/>
          </ac:picMkLst>
        </pc:picChg>
        <pc:picChg chg="add del mod ord">
          <ac:chgData name="Jean-Paul" userId="27a40eb4-405b-4916-a618-be9a53a3f824" providerId="ADAL" clId="{2CEA0934-A383-4941-9DB1-273CF6454F62}" dt="2020-03-20T15:07:00.615" v="1046" actId="478"/>
          <ac:picMkLst>
            <pc:docMk/>
            <pc:sldMk cId="3425497319" sldId="262"/>
            <ac:picMk id="20" creationId="{590790C6-C4B0-43B9-AA9E-F560D81B1B08}"/>
          </ac:picMkLst>
        </pc:picChg>
        <pc:picChg chg="add mod ord modCrop">
          <ac:chgData name="Jean-Paul" userId="27a40eb4-405b-4916-a618-be9a53a3f824" providerId="ADAL" clId="{2CEA0934-A383-4941-9DB1-273CF6454F62}" dt="2020-03-21T07:13:44.542" v="5496" actId="167"/>
          <ac:picMkLst>
            <pc:docMk/>
            <pc:sldMk cId="3425497319" sldId="262"/>
            <ac:picMk id="24" creationId="{C19C5125-0479-4B4A-B56B-ABF795B37E0A}"/>
          </ac:picMkLst>
        </pc:picChg>
        <pc:picChg chg="add del mod">
          <ac:chgData name="Jean-Paul" userId="27a40eb4-405b-4916-a618-be9a53a3f824" providerId="ADAL" clId="{2CEA0934-A383-4941-9DB1-273CF6454F62}" dt="2020-03-20T14:54:35.315" v="1005" actId="478"/>
          <ac:picMkLst>
            <pc:docMk/>
            <pc:sldMk cId="3425497319" sldId="262"/>
            <ac:picMk id="26" creationId="{591235F5-FA72-49D2-914A-C705E40B1EA9}"/>
          </ac:picMkLst>
        </pc:picChg>
        <pc:picChg chg="add del">
          <ac:chgData name="Jean-Paul" userId="27a40eb4-405b-4916-a618-be9a53a3f824" providerId="ADAL" clId="{2CEA0934-A383-4941-9DB1-273CF6454F62}" dt="2020-03-20T15:01:17.317" v="1023"/>
          <ac:picMkLst>
            <pc:docMk/>
            <pc:sldMk cId="3425497319" sldId="262"/>
            <ac:picMk id="27" creationId="{799E43BF-3D2F-42D5-86DE-CD47CD591802}"/>
          </ac:picMkLst>
        </pc:picChg>
        <pc:picChg chg="add del">
          <ac:chgData name="Jean-Paul" userId="27a40eb4-405b-4916-a618-be9a53a3f824" providerId="ADAL" clId="{2CEA0934-A383-4941-9DB1-273CF6454F62}" dt="2020-03-20T15:01:25.979" v="1027"/>
          <ac:picMkLst>
            <pc:docMk/>
            <pc:sldMk cId="3425497319" sldId="262"/>
            <ac:picMk id="28" creationId="{D370EC44-0FF3-48D4-AFF5-7CF50657EECA}"/>
          </ac:picMkLst>
        </pc:picChg>
        <pc:picChg chg="add del mod ord modCrop">
          <ac:chgData name="Jean-Paul" userId="27a40eb4-405b-4916-a618-be9a53a3f824" providerId="ADAL" clId="{2CEA0934-A383-4941-9DB1-273CF6454F62}" dt="2020-03-21T06:31:32.572" v="4435" actId="478"/>
          <ac:picMkLst>
            <pc:docMk/>
            <pc:sldMk cId="3425497319" sldId="262"/>
            <ac:picMk id="31" creationId="{54DFE183-9E33-4628-97CA-BBB0DBDE87E0}"/>
          </ac:picMkLst>
        </pc:picChg>
        <pc:picChg chg="add mod">
          <ac:chgData name="Jean-Paul" userId="27a40eb4-405b-4916-a618-be9a53a3f824" providerId="ADAL" clId="{2CEA0934-A383-4941-9DB1-273CF6454F62}" dt="2020-03-20T15:07:04.703" v="1047" actId="1076"/>
          <ac:picMkLst>
            <pc:docMk/>
            <pc:sldMk cId="3425497319" sldId="262"/>
            <ac:picMk id="3073" creationId="{5E7FEF50-DA0A-471C-AFC8-B8226C5C0470}"/>
          </ac:picMkLst>
        </pc:picChg>
        <pc:picChg chg="del mod">
          <ac:chgData name="Jean-Paul" userId="27a40eb4-405b-4916-a618-be9a53a3f824" providerId="ADAL" clId="{2CEA0934-A383-4941-9DB1-273CF6454F62}" dt="2020-03-20T08:20:37.206" v="683" actId="478"/>
          <ac:picMkLst>
            <pc:docMk/>
            <pc:sldMk cId="3425497319" sldId="262"/>
            <ac:picMk id="3074" creationId="{A7D7E1BC-FF10-4FE4-A996-28653417CF67}"/>
          </ac:picMkLst>
        </pc:picChg>
        <pc:picChg chg="add del mod ord modCrop">
          <ac:chgData name="Jean-Paul" userId="27a40eb4-405b-4916-a618-be9a53a3f824" providerId="ADAL" clId="{2CEA0934-A383-4941-9DB1-273CF6454F62}" dt="2020-03-21T07:13:34.703" v="5494" actId="478"/>
          <ac:picMkLst>
            <pc:docMk/>
            <pc:sldMk cId="3425497319" sldId="262"/>
            <ac:picMk id="3075" creationId="{E4DC2505-3668-46D0-8691-057F6D5D952E}"/>
          </ac:picMkLst>
        </pc:picChg>
        <pc:picChg chg="add del mod">
          <ac:chgData name="Jean-Paul" userId="27a40eb4-405b-4916-a618-be9a53a3f824" providerId="ADAL" clId="{2CEA0934-A383-4941-9DB1-273CF6454F62}" dt="2020-03-20T08:33:34.720" v="896" actId="478"/>
          <ac:picMkLst>
            <pc:docMk/>
            <pc:sldMk cId="3425497319" sldId="262"/>
            <ac:picMk id="5122" creationId="{2EF80F16-5678-437A-B6E5-089AED8AB380}"/>
          </ac:picMkLst>
        </pc:picChg>
        <pc:cxnChg chg="mod">
          <ac:chgData name="Jean-Paul" userId="27a40eb4-405b-4916-a618-be9a53a3f824" providerId="ADAL" clId="{2CEA0934-A383-4941-9DB1-273CF6454F62}" dt="2020-03-20T06:15:29.736" v="672" actId="164"/>
          <ac:cxnSpMkLst>
            <pc:docMk/>
            <pc:sldMk cId="3425497319" sldId="262"/>
            <ac:cxnSpMk id="3" creationId="{5ED75877-6C49-4AE2-B1D8-2C10E7F2F2BD}"/>
          </ac:cxnSpMkLst>
        </pc:cxnChg>
        <pc:cxnChg chg="mod">
          <ac:chgData name="Jean-Paul" userId="27a40eb4-405b-4916-a618-be9a53a3f824" providerId="ADAL" clId="{2CEA0934-A383-4941-9DB1-273CF6454F62}" dt="2020-03-20T06:15:29.736" v="672" actId="164"/>
          <ac:cxnSpMkLst>
            <pc:docMk/>
            <pc:sldMk cId="3425497319" sldId="262"/>
            <ac:cxnSpMk id="7" creationId="{F04EDDBC-384E-42BE-B02F-A24EAD567A17}"/>
          </ac:cxnSpMkLst>
        </pc:cxnChg>
        <pc:cxnChg chg="mod">
          <ac:chgData name="Jean-Paul" userId="27a40eb4-405b-4916-a618-be9a53a3f824" providerId="ADAL" clId="{2CEA0934-A383-4941-9DB1-273CF6454F62}" dt="2020-03-20T06:15:29.736" v="672" actId="164"/>
          <ac:cxnSpMkLst>
            <pc:docMk/>
            <pc:sldMk cId="3425497319" sldId="262"/>
            <ac:cxnSpMk id="8" creationId="{EAF66049-0001-4AB1-A7BA-F85E2ED0072B}"/>
          </ac:cxnSpMkLst>
        </pc:cxnChg>
        <pc:cxnChg chg="mod">
          <ac:chgData name="Jean-Paul" userId="27a40eb4-405b-4916-a618-be9a53a3f824" providerId="ADAL" clId="{2CEA0934-A383-4941-9DB1-273CF6454F62}" dt="2020-03-20T06:15:29.736" v="672" actId="164"/>
          <ac:cxnSpMkLst>
            <pc:docMk/>
            <pc:sldMk cId="3425497319" sldId="262"/>
            <ac:cxnSpMk id="9" creationId="{5882E07F-595C-47F1-8542-387D9EC8E052}"/>
          </ac:cxnSpMkLst>
        </pc:cxnChg>
        <pc:cxnChg chg="add del mod">
          <ac:chgData name="Jean-Paul" userId="27a40eb4-405b-4916-a618-be9a53a3f824" providerId="ADAL" clId="{2CEA0934-A383-4941-9DB1-273CF6454F62}" dt="2020-03-20T06:15:29.736" v="672" actId="164"/>
          <ac:cxnSpMkLst>
            <pc:docMk/>
            <pc:sldMk cId="3425497319" sldId="262"/>
            <ac:cxnSpMk id="10" creationId="{685512BF-6C07-4442-BAAF-B336588FB840}"/>
          </ac:cxnSpMkLst>
        </pc:cxnChg>
        <pc:cxnChg chg="add mod">
          <ac:chgData name="Jean-Paul" userId="27a40eb4-405b-4916-a618-be9a53a3f824" providerId="ADAL" clId="{2CEA0934-A383-4941-9DB1-273CF6454F62}" dt="2020-03-20T06:15:29.736" v="672" actId="164"/>
          <ac:cxnSpMkLst>
            <pc:docMk/>
            <pc:sldMk cId="3425497319" sldId="262"/>
            <ac:cxnSpMk id="11" creationId="{87E9B7A2-C867-4DE8-BA61-C0360A05FE1F}"/>
          </ac:cxnSpMkLst>
        </pc:cxnChg>
        <pc:cxnChg chg="add mod">
          <ac:chgData name="Jean-Paul" userId="27a40eb4-405b-4916-a618-be9a53a3f824" providerId="ADAL" clId="{2CEA0934-A383-4941-9DB1-273CF6454F62}" dt="2020-03-20T06:15:29.736" v="672" actId="164"/>
          <ac:cxnSpMkLst>
            <pc:docMk/>
            <pc:sldMk cId="3425497319" sldId="262"/>
            <ac:cxnSpMk id="13" creationId="{50B0DE39-7AD5-493C-AA09-8E60943456D3}"/>
          </ac:cxnSpMkLst>
        </pc:cxnChg>
        <pc:cxnChg chg="add del mod">
          <ac:chgData name="Jean-Paul" userId="27a40eb4-405b-4916-a618-be9a53a3f824" providerId="ADAL" clId="{2CEA0934-A383-4941-9DB1-273CF6454F62}" dt="2020-03-21T06:31:26.770" v="4434" actId="478"/>
          <ac:cxnSpMkLst>
            <pc:docMk/>
            <pc:sldMk cId="3425497319" sldId="262"/>
            <ac:cxnSpMk id="3077" creationId="{BC87D57D-3120-4668-898C-E2E872C6426A}"/>
          </ac:cxnSpMkLst>
        </pc:cxnChg>
      </pc:sldChg>
      <pc:sldChg chg="addSp delSp modSp add del mod modTransition">
        <pc:chgData name="Jean-Paul" userId="27a40eb4-405b-4916-a618-be9a53a3f824" providerId="ADAL" clId="{2CEA0934-A383-4941-9DB1-273CF6454F62}" dt="2020-03-21T07:21:57.881" v="5547" actId="47"/>
        <pc:sldMkLst>
          <pc:docMk/>
          <pc:sldMk cId="1887200005" sldId="263"/>
        </pc:sldMkLst>
        <pc:spChg chg="add mod">
          <ac:chgData name="Jean-Paul" userId="27a40eb4-405b-4916-a618-be9a53a3f824" providerId="ADAL" clId="{2CEA0934-A383-4941-9DB1-273CF6454F62}" dt="2020-03-21T06:33:48.380" v="4613" actId="1038"/>
          <ac:spMkLst>
            <pc:docMk/>
            <pc:sldMk cId="1887200005" sldId="263"/>
            <ac:spMk id="52" creationId="{94B7E0A5-8C6A-41B8-B49B-7C8E591367F6}"/>
          </ac:spMkLst>
        </pc:spChg>
        <pc:spChg chg="add mod ord">
          <ac:chgData name="Jean-Paul" userId="27a40eb4-405b-4916-a618-be9a53a3f824" providerId="ADAL" clId="{2CEA0934-A383-4941-9DB1-273CF6454F62}" dt="2020-03-21T06:32:50.808" v="4486" actId="167"/>
          <ac:spMkLst>
            <pc:docMk/>
            <pc:sldMk cId="1887200005" sldId="263"/>
            <ac:spMk id="63" creationId="{AB26A7A4-A39D-4FB0-8F4A-DBA8AC39F895}"/>
          </ac:spMkLst>
        </pc:spChg>
        <pc:grpChg chg="add del mod">
          <ac:chgData name="Jean-Paul" userId="27a40eb4-405b-4916-a618-be9a53a3f824" providerId="ADAL" clId="{2CEA0934-A383-4941-9DB1-273CF6454F62}" dt="2020-03-20T06:01:09.652" v="258" actId="165"/>
          <ac:grpSpMkLst>
            <pc:docMk/>
            <pc:sldMk cId="1887200005" sldId="263"/>
            <ac:grpSpMk id="2" creationId="{BC5CF4D5-CED7-4D4F-93C4-EF235DD6F162}"/>
          </ac:grpSpMkLst>
        </pc:grpChg>
        <pc:grpChg chg="add del mod">
          <ac:chgData name="Jean-Paul" userId="27a40eb4-405b-4916-a618-be9a53a3f824" providerId="ADAL" clId="{2CEA0934-A383-4941-9DB1-273CF6454F62}" dt="2020-03-20T06:03:05.133" v="279" actId="165"/>
          <ac:grpSpMkLst>
            <pc:docMk/>
            <pc:sldMk cId="1887200005" sldId="263"/>
            <ac:grpSpMk id="21" creationId="{B1D40FC4-F722-4E01-994D-7649DEA0D0A9}"/>
          </ac:grpSpMkLst>
        </pc:grpChg>
        <pc:picChg chg="del">
          <ac:chgData name="Jean-Paul" userId="27a40eb4-405b-4916-a618-be9a53a3f824" providerId="ADAL" clId="{2CEA0934-A383-4941-9DB1-273CF6454F62}" dt="2020-03-20T05:53:26.390" v="193" actId="478"/>
          <ac:picMkLst>
            <pc:docMk/>
            <pc:sldMk cId="1887200005" sldId="263"/>
            <ac:picMk id="4" creationId="{EC65D38D-6754-4593-A6FC-968CF3A197AC}"/>
          </ac:picMkLst>
        </pc:picChg>
        <pc:picChg chg="del">
          <ac:chgData name="Jean-Paul" userId="27a40eb4-405b-4916-a618-be9a53a3f824" providerId="ADAL" clId="{2CEA0934-A383-4941-9DB1-273CF6454F62}" dt="2020-03-20T05:53:26.390" v="193" actId="478"/>
          <ac:picMkLst>
            <pc:docMk/>
            <pc:sldMk cId="1887200005" sldId="263"/>
            <ac:picMk id="5" creationId="{C4DCDEF1-5869-4DAE-844B-D3B0B5909445}"/>
          </ac:picMkLst>
        </pc:picChg>
        <pc:picChg chg="del">
          <ac:chgData name="Jean-Paul" userId="27a40eb4-405b-4916-a618-be9a53a3f824" providerId="ADAL" clId="{2CEA0934-A383-4941-9DB1-273CF6454F62}" dt="2020-03-20T05:53:26.390" v="193" actId="478"/>
          <ac:picMkLst>
            <pc:docMk/>
            <pc:sldMk cId="1887200005" sldId="263"/>
            <ac:picMk id="6" creationId="{129FF04F-7263-460F-A1A1-E52177F105CD}"/>
          </ac:picMkLst>
        </pc:picChg>
        <pc:picChg chg="add del mod topLvl">
          <ac:chgData name="Jean-Paul" userId="27a40eb4-405b-4916-a618-be9a53a3f824" providerId="ADAL" clId="{2CEA0934-A383-4941-9DB1-273CF6454F62}" dt="2020-03-20T06:04:31.807" v="292" actId="478"/>
          <ac:picMkLst>
            <pc:docMk/>
            <pc:sldMk cId="1887200005" sldId="263"/>
            <ac:picMk id="13" creationId="{6F23761D-CDF2-4EF4-905B-CE39EC3D72CE}"/>
          </ac:picMkLst>
        </pc:picChg>
        <pc:picChg chg="add del mod topLvl">
          <ac:chgData name="Jean-Paul" userId="27a40eb4-405b-4916-a618-be9a53a3f824" providerId="ADAL" clId="{2CEA0934-A383-4941-9DB1-273CF6454F62}" dt="2020-03-20T06:05:41.807" v="315" actId="478"/>
          <ac:picMkLst>
            <pc:docMk/>
            <pc:sldMk cId="1887200005" sldId="263"/>
            <ac:picMk id="14" creationId="{832DEADE-A285-4F3F-BB21-122D30DB6201}"/>
          </ac:picMkLst>
        </pc:picChg>
        <pc:picChg chg="add del mod topLvl">
          <ac:chgData name="Jean-Paul" userId="27a40eb4-405b-4916-a618-be9a53a3f824" providerId="ADAL" clId="{2CEA0934-A383-4941-9DB1-273CF6454F62}" dt="2020-03-20T06:03:08.444" v="280" actId="478"/>
          <ac:picMkLst>
            <pc:docMk/>
            <pc:sldMk cId="1887200005" sldId="263"/>
            <ac:picMk id="15" creationId="{CC97DFC9-A4D7-4FC9-8A5C-D6E091263F4D}"/>
          </ac:picMkLst>
        </pc:picChg>
        <pc:picChg chg="add del">
          <ac:chgData name="Jean-Paul" userId="27a40eb4-405b-4916-a618-be9a53a3f824" providerId="ADAL" clId="{2CEA0934-A383-4941-9DB1-273CF6454F62}" dt="2020-03-20T15:09:45.380" v="1060" actId="478"/>
          <ac:picMkLst>
            <pc:docMk/>
            <pc:sldMk cId="1887200005" sldId="263"/>
            <ac:picMk id="62" creationId="{054DA23E-37B4-43DD-8679-60434D332F8D}"/>
          </ac:picMkLst>
        </pc:picChg>
        <pc:picChg chg="add del mod ord">
          <ac:chgData name="Jean-Paul" userId="27a40eb4-405b-4916-a618-be9a53a3f824" providerId="ADAL" clId="{2CEA0934-A383-4941-9DB1-273CF6454F62}" dt="2020-03-21T06:32:29.123" v="4483" actId="478"/>
          <ac:picMkLst>
            <pc:docMk/>
            <pc:sldMk cId="1887200005" sldId="263"/>
            <ac:picMk id="64" creationId="{38B20B69-A9EE-49BB-B218-A0019170E956}"/>
          </ac:picMkLst>
        </pc:picChg>
        <pc:picChg chg="add del mod">
          <ac:chgData name="Jean-Paul" userId="27a40eb4-405b-4916-a618-be9a53a3f824" providerId="ADAL" clId="{2CEA0934-A383-4941-9DB1-273CF6454F62}" dt="2020-03-20T16:00:58.595" v="2049" actId="478"/>
          <ac:picMkLst>
            <pc:docMk/>
            <pc:sldMk cId="1887200005" sldId="263"/>
            <ac:picMk id="65" creationId="{95AC18DF-4962-489F-9644-B5CA89ED915A}"/>
          </ac:picMkLst>
        </pc:picChg>
        <pc:picChg chg="add del">
          <ac:chgData name="Jean-Paul" userId="27a40eb4-405b-4916-a618-be9a53a3f824" providerId="ADAL" clId="{2CEA0934-A383-4941-9DB1-273CF6454F62}" dt="2020-03-20T16:02:08.246" v="2071" actId="478"/>
          <ac:picMkLst>
            <pc:docMk/>
            <pc:sldMk cId="1887200005" sldId="263"/>
            <ac:picMk id="68" creationId="{EEE23D87-B5D4-48A2-AB94-31CBD79028EE}"/>
          </ac:picMkLst>
        </pc:picChg>
        <pc:picChg chg="add mod ord modCrop">
          <ac:chgData name="Jean-Paul" userId="27a40eb4-405b-4916-a618-be9a53a3f824" providerId="ADAL" clId="{2CEA0934-A383-4941-9DB1-273CF6454F62}" dt="2020-03-21T07:03:50.670" v="5343" actId="1037"/>
          <ac:picMkLst>
            <pc:docMk/>
            <pc:sldMk cId="1887200005" sldId="263"/>
            <ac:picMk id="71" creationId="{DE1FAAA2-4CA8-4FA0-A43C-0C8050966B4D}"/>
          </ac:picMkLst>
        </pc:picChg>
        <pc:picChg chg="del mod">
          <ac:chgData name="Jean-Paul" userId="27a40eb4-405b-4916-a618-be9a53a3f824" providerId="ADAL" clId="{2CEA0934-A383-4941-9DB1-273CF6454F62}" dt="2020-03-20T15:08:35.239" v="1049" actId="478"/>
          <ac:picMkLst>
            <pc:docMk/>
            <pc:sldMk cId="1887200005" sldId="263"/>
            <ac:picMk id="3074" creationId="{A7D7E1BC-FF10-4FE4-A996-28653417CF67}"/>
          </ac:picMkLst>
        </pc:picChg>
        <pc:picChg chg="add del mod">
          <ac:chgData name="Jean-Paul" userId="27a40eb4-405b-4916-a618-be9a53a3f824" providerId="ADAL" clId="{2CEA0934-A383-4941-9DB1-273CF6454F62}" dt="2020-03-20T05:58:14.801" v="220" actId="478"/>
          <ac:picMkLst>
            <pc:docMk/>
            <pc:sldMk cId="1887200005" sldId="263"/>
            <ac:picMk id="4098" creationId="{EBD86803-6CFD-468B-928F-AF8EBC602006}"/>
          </ac:picMkLst>
        </pc:picChg>
        <pc:picChg chg="add mod">
          <ac:chgData name="Jean-Paul" userId="27a40eb4-405b-4916-a618-be9a53a3f824" providerId="ADAL" clId="{2CEA0934-A383-4941-9DB1-273CF6454F62}" dt="2020-03-21T06:58:23.398" v="4986" actId="1038"/>
          <ac:picMkLst>
            <pc:docMk/>
            <pc:sldMk cId="1887200005" sldId="263"/>
            <ac:picMk id="4100" creationId="{6FD2AFAF-0D93-4957-B4D4-D484B19C41F0}"/>
          </ac:picMkLst>
        </pc:picChg>
        <pc:picChg chg="add mod ord">
          <ac:chgData name="Jean-Paul" userId="27a40eb4-405b-4916-a618-be9a53a3f824" providerId="ADAL" clId="{2CEA0934-A383-4941-9DB1-273CF6454F62}" dt="2020-03-21T06:32:54.178" v="4487" actId="167"/>
          <ac:picMkLst>
            <pc:docMk/>
            <pc:sldMk cId="1887200005" sldId="263"/>
            <ac:picMk id="4119" creationId="{7C8F0359-5976-4DC4-A1B7-72841F7A277E}"/>
          </ac:picMkLst>
        </pc:picChg>
        <pc:picChg chg="add mod">
          <ac:chgData name="Jean-Paul" userId="27a40eb4-405b-4916-a618-be9a53a3f824" providerId="ADAL" clId="{2CEA0934-A383-4941-9DB1-273CF6454F62}" dt="2020-03-20T16:02:14.376" v="2086" actId="1035"/>
          <ac:picMkLst>
            <pc:docMk/>
            <pc:sldMk cId="1887200005" sldId="263"/>
            <ac:picMk id="4121" creationId="{E7678EC5-6EF4-447D-AFEE-72B46DFDC76A}"/>
          </ac:picMkLst>
        </pc:picChg>
        <pc:cxnChg chg="del">
          <ac:chgData name="Jean-Paul" userId="27a40eb4-405b-4916-a618-be9a53a3f824" providerId="ADAL" clId="{2CEA0934-A383-4941-9DB1-273CF6454F62}" dt="2020-03-20T05:53:26.390" v="193" actId="478"/>
          <ac:cxnSpMkLst>
            <pc:docMk/>
            <pc:sldMk cId="1887200005" sldId="263"/>
            <ac:cxnSpMk id="3" creationId="{5ED75877-6C49-4AE2-B1D8-2C10E7F2F2BD}"/>
          </ac:cxnSpMkLst>
        </pc:cxnChg>
        <pc:cxnChg chg="del">
          <ac:chgData name="Jean-Paul" userId="27a40eb4-405b-4916-a618-be9a53a3f824" providerId="ADAL" clId="{2CEA0934-A383-4941-9DB1-273CF6454F62}" dt="2020-03-20T05:53:26.390" v="193" actId="478"/>
          <ac:cxnSpMkLst>
            <pc:docMk/>
            <pc:sldMk cId="1887200005" sldId="263"/>
            <ac:cxnSpMk id="7" creationId="{F04EDDBC-384E-42BE-B02F-A24EAD567A17}"/>
          </ac:cxnSpMkLst>
        </pc:cxnChg>
        <pc:cxnChg chg="del">
          <ac:chgData name="Jean-Paul" userId="27a40eb4-405b-4916-a618-be9a53a3f824" providerId="ADAL" clId="{2CEA0934-A383-4941-9DB1-273CF6454F62}" dt="2020-03-20T05:53:26.390" v="193" actId="478"/>
          <ac:cxnSpMkLst>
            <pc:docMk/>
            <pc:sldMk cId="1887200005" sldId="263"/>
            <ac:cxnSpMk id="8" creationId="{EAF66049-0001-4AB1-A7BA-F85E2ED0072B}"/>
          </ac:cxnSpMkLst>
        </pc:cxnChg>
        <pc:cxnChg chg="del">
          <ac:chgData name="Jean-Paul" userId="27a40eb4-405b-4916-a618-be9a53a3f824" providerId="ADAL" clId="{2CEA0934-A383-4941-9DB1-273CF6454F62}" dt="2020-03-20T05:53:26.390" v="193" actId="478"/>
          <ac:cxnSpMkLst>
            <pc:docMk/>
            <pc:sldMk cId="1887200005" sldId="263"/>
            <ac:cxnSpMk id="9" creationId="{5882E07F-595C-47F1-8542-387D9EC8E052}"/>
          </ac:cxnSpMkLst>
        </pc:cxnChg>
        <pc:cxnChg chg="del">
          <ac:chgData name="Jean-Paul" userId="27a40eb4-405b-4916-a618-be9a53a3f824" providerId="ADAL" clId="{2CEA0934-A383-4941-9DB1-273CF6454F62}" dt="2020-03-20T05:53:26.390" v="193" actId="478"/>
          <ac:cxnSpMkLst>
            <pc:docMk/>
            <pc:sldMk cId="1887200005" sldId="263"/>
            <ac:cxnSpMk id="10" creationId="{685512BF-6C07-4442-BAAF-B336588FB840}"/>
          </ac:cxnSpMkLst>
        </pc:cxnChg>
        <pc:cxnChg chg="add del">
          <ac:chgData name="Jean-Paul" userId="27a40eb4-405b-4916-a618-be9a53a3f824" providerId="ADAL" clId="{2CEA0934-A383-4941-9DB1-273CF6454F62}" dt="2020-03-20T06:05:58.999" v="318" actId="478"/>
          <ac:cxnSpMkLst>
            <pc:docMk/>
            <pc:sldMk cId="1887200005" sldId="263"/>
            <ac:cxnSpMk id="11" creationId="{B43C0FEC-081A-47B0-BD66-ADF4E5C68A93}"/>
          </ac:cxnSpMkLst>
        </pc:cxnChg>
        <pc:cxnChg chg="add mod ord">
          <ac:chgData name="Jean-Paul" userId="27a40eb4-405b-4916-a618-be9a53a3f824" providerId="ADAL" clId="{2CEA0934-A383-4941-9DB1-273CF6454F62}" dt="2020-03-21T06:58:23.398" v="4986" actId="1038"/>
          <ac:cxnSpMkLst>
            <pc:docMk/>
            <pc:sldMk cId="1887200005" sldId="263"/>
            <ac:cxnSpMk id="12" creationId="{0ED0F732-C4C2-4D66-AB23-8CC8FC3706F4}"/>
          </ac:cxnSpMkLst>
        </pc:cxnChg>
        <pc:cxnChg chg="add mod topLvl">
          <ac:chgData name="Jean-Paul" userId="27a40eb4-405b-4916-a618-be9a53a3f824" providerId="ADAL" clId="{2CEA0934-A383-4941-9DB1-273CF6454F62}" dt="2020-03-21T06:58:23.398" v="4986" actId="1038"/>
          <ac:cxnSpMkLst>
            <pc:docMk/>
            <pc:sldMk cId="1887200005" sldId="263"/>
            <ac:cxnSpMk id="16" creationId="{2BA0C90C-F0AB-4F02-B735-1039F7B88B0F}"/>
          </ac:cxnSpMkLst>
        </pc:cxnChg>
        <pc:cxnChg chg="add del">
          <ac:chgData name="Jean-Paul" userId="27a40eb4-405b-4916-a618-be9a53a3f824" providerId="ADAL" clId="{2CEA0934-A383-4941-9DB1-273CF6454F62}" dt="2020-03-20T06:05:58.999" v="318" actId="478"/>
          <ac:cxnSpMkLst>
            <pc:docMk/>
            <pc:sldMk cId="1887200005" sldId="263"/>
            <ac:cxnSpMk id="17" creationId="{5A4F35A1-40A5-4D34-93E6-46CC8AF526E5}"/>
          </ac:cxnSpMkLst>
        </pc:cxnChg>
        <pc:cxnChg chg="add mod topLvl">
          <ac:chgData name="Jean-Paul" userId="27a40eb4-405b-4916-a618-be9a53a3f824" providerId="ADAL" clId="{2CEA0934-A383-4941-9DB1-273CF6454F62}" dt="2020-03-21T06:58:23.398" v="4986" actId="1038"/>
          <ac:cxnSpMkLst>
            <pc:docMk/>
            <pc:sldMk cId="1887200005" sldId="263"/>
            <ac:cxnSpMk id="18" creationId="{C5EADECE-B2D5-4126-98F8-28B36022CDBC}"/>
          </ac:cxnSpMkLst>
        </pc:cxnChg>
        <pc:cxnChg chg="add mod topLvl">
          <ac:chgData name="Jean-Paul" userId="27a40eb4-405b-4916-a618-be9a53a3f824" providerId="ADAL" clId="{2CEA0934-A383-4941-9DB1-273CF6454F62}" dt="2020-03-21T06:58:23.398" v="4986" actId="1038"/>
          <ac:cxnSpMkLst>
            <pc:docMk/>
            <pc:sldMk cId="1887200005" sldId="263"/>
            <ac:cxnSpMk id="19" creationId="{77E09C6F-86FD-4369-9681-6E5B52AEBD02}"/>
          </ac:cxnSpMkLst>
        </pc:cxnChg>
        <pc:cxnChg chg="add mod topLvl">
          <ac:chgData name="Jean-Paul" userId="27a40eb4-405b-4916-a618-be9a53a3f824" providerId="ADAL" clId="{2CEA0934-A383-4941-9DB1-273CF6454F62}" dt="2020-03-21T06:58:23.398" v="4986" actId="1038"/>
          <ac:cxnSpMkLst>
            <pc:docMk/>
            <pc:sldMk cId="1887200005" sldId="263"/>
            <ac:cxnSpMk id="20" creationId="{9AB182C7-AD5D-41FC-8705-3E6F7F98EF3C}"/>
          </ac:cxnSpMkLst>
        </pc:cxnChg>
        <pc:cxnChg chg="add mod">
          <ac:chgData name="Jean-Paul" userId="27a40eb4-405b-4916-a618-be9a53a3f824" providerId="ADAL" clId="{2CEA0934-A383-4941-9DB1-273CF6454F62}" dt="2020-03-21T06:58:23.398" v="4986" actId="1038"/>
          <ac:cxnSpMkLst>
            <pc:docMk/>
            <pc:sldMk cId="1887200005" sldId="263"/>
            <ac:cxnSpMk id="25" creationId="{216330EE-7C98-4DCE-BB22-DDA35D705A5F}"/>
          </ac:cxnSpMkLst>
        </pc:cxnChg>
        <pc:cxnChg chg="add mod">
          <ac:chgData name="Jean-Paul" userId="27a40eb4-405b-4916-a618-be9a53a3f824" providerId="ADAL" clId="{2CEA0934-A383-4941-9DB1-273CF6454F62}" dt="2020-03-21T06:58:23.398" v="4986" actId="1038"/>
          <ac:cxnSpMkLst>
            <pc:docMk/>
            <pc:sldMk cId="1887200005" sldId="263"/>
            <ac:cxnSpMk id="29" creationId="{90F407E2-B734-4D29-BC66-B423830BCE39}"/>
          </ac:cxnSpMkLst>
        </pc:cxnChg>
        <pc:cxnChg chg="add mod">
          <ac:chgData name="Jean-Paul" userId="27a40eb4-405b-4916-a618-be9a53a3f824" providerId="ADAL" clId="{2CEA0934-A383-4941-9DB1-273CF6454F62}" dt="2020-03-21T06:58:23.398" v="4986" actId="1038"/>
          <ac:cxnSpMkLst>
            <pc:docMk/>
            <pc:sldMk cId="1887200005" sldId="263"/>
            <ac:cxnSpMk id="30" creationId="{A7520D92-509F-485A-9CB7-E5575131B5B5}"/>
          </ac:cxnSpMkLst>
        </pc:cxnChg>
        <pc:cxnChg chg="add del mod">
          <ac:chgData name="Jean-Paul" userId="27a40eb4-405b-4916-a618-be9a53a3f824" providerId="ADAL" clId="{2CEA0934-A383-4941-9DB1-273CF6454F62}" dt="2020-03-20T06:04:45.747" v="293" actId="478"/>
          <ac:cxnSpMkLst>
            <pc:docMk/>
            <pc:sldMk cId="1887200005" sldId="263"/>
            <ac:cxnSpMk id="40" creationId="{24F3CF80-81BB-4903-B886-85B010396662}"/>
          </ac:cxnSpMkLst>
        </pc:cxnChg>
        <pc:cxnChg chg="add mod">
          <ac:chgData name="Jean-Paul" userId="27a40eb4-405b-4916-a618-be9a53a3f824" providerId="ADAL" clId="{2CEA0934-A383-4941-9DB1-273CF6454F62}" dt="2020-03-21T06:58:23.398" v="4986" actId="1038"/>
          <ac:cxnSpMkLst>
            <pc:docMk/>
            <pc:sldMk cId="1887200005" sldId="263"/>
            <ac:cxnSpMk id="42" creationId="{62657A3F-326E-4FB3-B39E-188267503E06}"/>
          </ac:cxnSpMkLst>
        </pc:cxnChg>
        <pc:cxnChg chg="add mod">
          <ac:chgData name="Jean-Paul" userId="27a40eb4-405b-4916-a618-be9a53a3f824" providerId="ADAL" clId="{2CEA0934-A383-4941-9DB1-273CF6454F62}" dt="2020-03-21T06:58:23.398" v="4986" actId="1038"/>
          <ac:cxnSpMkLst>
            <pc:docMk/>
            <pc:sldMk cId="1887200005" sldId="263"/>
            <ac:cxnSpMk id="44" creationId="{78BA5E00-935D-4520-B0E2-E84E2100AE44}"/>
          </ac:cxnSpMkLst>
        </pc:cxnChg>
        <pc:cxnChg chg="add mod">
          <ac:chgData name="Jean-Paul" userId="27a40eb4-405b-4916-a618-be9a53a3f824" providerId="ADAL" clId="{2CEA0934-A383-4941-9DB1-273CF6454F62}" dt="2020-03-21T06:58:23.398" v="4986" actId="1038"/>
          <ac:cxnSpMkLst>
            <pc:docMk/>
            <pc:sldMk cId="1887200005" sldId="263"/>
            <ac:cxnSpMk id="46" creationId="{D98BE05D-1063-4615-A97B-3CF46C2779C9}"/>
          </ac:cxnSpMkLst>
        </pc:cxnChg>
        <pc:cxnChg chg="add mod">
          <ac:chgData name="Jean-Paul" userId="27a40eb4-405b-4916-a618-be9a53a3f824" providerId="ADAL" clId="{2CEA0934-A383-4941-9DB1-273CF6454F62}" dt="2020-03-21T06:58:23.398" v="4986" actId="1038"/>
          <ac:cxnSpMkLst>
            <pc:docMk/>
            <pc:sldMk cId="1887200005" sldId="263"/>
            <ac:cxnSpMk id="48" creationId="{1512DE45-459E-420D-BA61-4019C30957BC}"/>
          </ac:cxnSpMkLst>
        </pc:cxnChg>
        <pc:cxnChg chg="add mod">
          <ac:chgData name="Jean-Paul" userId="27a40eb4-405b-4916-a618-be9a53a3f824" providerId="ADAL" clId="{2CEA0934-A383-4941-9DB1-273CF6454F62}" dt="2020-03-21T06:58:23.398" v="4986" actId="1038"/>
          <ac:cxnSpMkLst>
            <pc:docMk/>
            <pc:sldMk cId="1887200005" sldId="263"/>
            <ac:cxnSpMk id="50" creationId="{A224E2AE-7F5E-4F91-9FCD-6ABB3BCA6725}"/>
          </ac:cxnSpMkLst>
        </pc:cxnChg>
      </pc:sldChg>
      <pc:sldChg chg="delSp add del">
        <pc:chgData name="Jean-Paul" userId="27a40eb4-405b-4916-a618-be9a53a3f824" providerId="ADAL" clId="{2CEA0934-A383-4941-9DB1-273CF6454F62}" dt="2020-03-20T15:56:43.783" v="2024" actId="47"/>
        <pc:sldMkLst>
          <pc:docMk/>
          <pc:sldMk cId="3458682038" sldId="264"/>
        </pc:sldMkLst>
        <pc:picChg chg="del">
          <ac:chgData name="Jean-Paul" userId="27a40eb4-405b-4916-a618-be9a53a3f824" providerId="ADAL" clId="{2CEA0934-A383-4941-9DB1-273CF6454F62}" dt="2020-03-20T06:14:31.657" v="671" actId="478"/>
          <ac:picMkLst>
            <pc:docMk/>
            <pc:sldMk cId="3458682038" sldId="264"/>
            <ac:picMk id="4" creationId="{EC65D38D-6754-4593-A6FC-968CF3A197AC}"/>
          </ac:picMkLst>
        </pc:picChg>
        <pc:picChg chg="del">
          <ac:chgData name="Jean-Paul" userId="27a40eb4-405b-4916-a618-be9a53a3f824" providerId="ADAL" clId="{2CEA0934-A383-4941-9DB1-273CF6454F62}" dt="2020-03-20T06:14:31.657" v="671" actId="478"/>
          <ac:picMkLst>
            <pc:docMk/>
            <pc:sldMk cId="3458682038" sldId="264"/>
            <ac:picMk id="5" creationId="{C4DCDEF1-5869-4DAE-844B-D3B0B5909445}"/>
          </ac:picMkLst>
        </pc:picChg>
        <pc:picChg chg="del">
          <ac:chgData name="Jean-Paul" userId="27a40eb4-405b-4916-a618-be9a53a3f824" providerId="ADAL" clId="{2CEA0934-A383-4941-9DB1-273CF6454F62}" dt="2020-03-20T06:14:31.657" v="671" actId="478"/>
          <ac:picMkLst>
            <pc:docMk/>
            <pc:sldMk cId="3458682038" sldId="264"/>
            <ac:picMk id="6" creationId="{129FF04F-7263-460F-A1A1-E52177F105CD}"/>
          </ac:picMkLst>
        </pc:picChg>
        <pc:cxnChg chg="del">
          <ac:chgData name="Jean-Paul" userId="27a40eb4-405b-4916-a618-be9a53a3f824" providerId="ADAL" clId="{2CEA0934-A383-4941-9DB1-273CF6454F62}" dt="2020-03-20T06:14:31.657" v="671" actId="478"/>
          <ac:cxnSpMkLst>
            <pc:docMk/>
            <pc:sldMk cId="3458682038" sldId="264"/>
            <ac:cxnSpMk id="3" creationId="{5ED75877-6C49-4AE2-B1D8-2C10E7F2F2BD}"/>
          </ac:cxnSpMkLst>
        </pc:cxnChg>
        <pc:cxnChg chg="del">
          <ac:chgData name="Jean-Paul" userId="27a40eb4-405b-4916-a618-be9a53a3f824" providerId="ADAL" clId="{2CEA0934-A383-4941-9DB1-273CF6454F62}" dt="2020-03-20T06:14:31.657" v="671" actId="478"/>
          <ac:cxnSpMkLst>
            <pc:docMk/>
            <pc:sldMk cId="3458682038" sldId="264"/>
            <ac:cxnSpMk id="7" creationId="{F04EDDBC-384E-42BE-B02F-A24EAD567A17}"/>
          </ac:cxnSpMkLst>
        </pc:cxnChg>
        <pc:cxnChg chg="del">
          <ac:chgData name="Jean-Paul" userId="27a40eb4-405b-4916-a618-be9a53a3f824" providerId="ADAL" clId="{2CEA0934-A383-4941-9DB1-273CF6454F62}" dt="2020-03-20T06:14:31.657" v="671" actId="478"/>
          <ac:cxnSpMkLst>
            <pc:docMk/>
            <pc:sldMk cId="3458682038" sldId="264"/>
            <ac:cxnSpMk id="8" creationId="{EAF66049-0001-4AB1-A7BA-F85E2ED0072B}"/>
          </ac:cxnSpMkLst>
        </pc:cxnChg>
        <pc:cxnChg chg="del">
          <ac:chgData name="Jean-Paul" userId="27a40eb4-405b-4916-a618-be9a53a3f824" providerId="ADAL" clId="{2CEA0934-A383-4941-9DB1-273CF6454F62}" dt="2020-03-20T06:14:31.657" v="671" actId="478"/>
          <ac:cxnSpMkLst>
            <pc:docMk/>
            <pc:sldMk cId="3458682038" sldId="264"/>
            <ac:cxnSpMk id="9" creationId="{5882E07F-595C-47F1-8542-387D9EC8E052}"/>
          </ac:cxnSpMkLst>
        </pc:cxnChg>
        <pc:cxnChg chg="del">
          <ac:chgData name="Jean-Paul" userId="27a40eb4-405b-4916-a618-be9a53a3f824" providerId="ADAL" clId="{2CEA0934-A383-4941-9DB1-273CF6454F62}" dt="2020-03-20T06:14:31.657" v="671" actId="478"/>
          <ac:cxnSpMkLst>
            <pc:docMk/>
            <pc:sldMk cId="3458682038" sldId="264"/>
            <ac:cxnSpMk id="10" creationId="{685512BF-6C07-4442-BAAF-B336588FB840}"/>
          </ac:cxnSpMkLst>
        </pc:cxnChg>
      </pc:sldChg>
      <pc:sldChg chg="addSp delSp modSp add del mod ord modTransition">
        <pc:chgData name="Jean-Paul" userId="27a40eb4-405b-4916-a618-be9a53a3f824" providerId="ADAL" clId="{2CEA0934-A383-4941-9DB1-273CF6454F62}" dt="2020-03-21T07:22:01.592" v="5548" actId="47"/>
        <pc:sldMkLst>
          <pc:docMk/>
          <pc:sldMk cId="155608197" sldId="265"/>
        </pc:sldMkLst>
        <pc:spChg chg="add ord">
          <ac:chgData name="Jean-Paul" userId="27a40eb4-405b-4916-a618-be9a53a3f824" providerId="ADAL" clId="{2CEA0934-A383-4941-9DB1-273CF6454F62}" dt="2020-03-21T06:34:12.278" v="4629" actId="167"/>
          <ac:spMkLst>
            <pc:docMk/>
            <pc:sldMk cId="155608197" sldId="265"/>
            <ac:spMk id="4" creationId="{20D120E0-82E7-40EB-8EF5-F3C61A54246B}"/>
          </ac:spMkLst>
        </pc:spChg>
        <pc:spChg chg="add mod">
          <ac:chgData name="Jean-Paul" userId="27a40eb4-405b-4916-a618-be9a53a3f824" providerId="ADAL" clId="{2CEA0934-A383-4941-9DB1-273CF6454F62}" dt="2020-03-21T07:05:05.092" v="5408" actId="1037"/>
          <ac:spMkLst>
            <pc:docMk/>
            <pc:sldMk cId="155608197" sldId="265"/>
            <ac:spMk id="41" creationId="{B7D42EF5-203B-42FF-8EFE-49444228D6E7}"/>
          </ac:spMkLst>
        </pc:spChg>
        <pc:picChg chg="add del mod ord modCrop">
          <ac:chgData name="Jean-Paul" userId="27a40eb4-405b-4916-a618-be9a53a3f824" providerId="ADAL" clId="{2CEA0934-A383-4941-9DB1-273CF6454F62}" dt="2020-03-21T06:03:14.739" v="4032"/>
          <ac:picMkLst>
            <pc:docMk/>
            <pc:sldMk cId="155608197" sldId="265"/>
            <ac:picMk id="3" creationId="{F41A5249-D480-4183-AF72-C959BAF95EDD}"/>
          </ac:picMkLst>
        </pc:picChg>
        <pc:picChg chg="add mod ord modCrop">
          <ac:chgData name="Jean-Paul" userId="27a40eb4-405b-4916-a618-be9a53a3f824" providerId="ADAL" clId="{2CEA0934-A383-4941-9DB1-273CF6454F62}" dt="2020-03-21T06:34:17.466" v="4630" actId="167"/>
          <ac:picMkLst>
            <pc:docMk/>
            <pc:sldMk cId="155608197" sldId="265"/>
            <ac:picMk id="26" creationId="{6117CCFF-F218-47AE-941A-4533311B3022}"/>
          </ac:picMkLst>
        </pc:picChg>
        <pc:picChg chg="add del mod">
          <ac:chgData name="Jean-Paul" userId="27a40eb4-405b-4916-a618-be9a53a3f824" providerId="ADAL" clId="{2CEA0934-A383-4941-9DB1-273CF6454F62}" dt="2020-03-20T15:38:59.045" v="1737" actId="478"/>
          <ac:picMkLst>
            <pc:docMk/>
            <pc:sldMk cId="155608197" sldId="265"/>
            <ac:picMk id="38" creationId="{BA4873D7-726F-4918-A7B9-D482D80F0494}"/>
          </ac:picMkLst>
        </pc:picChg>
        <pc:picChg chg="add del mod">
          <ac:chgData name="Jean-Paul" userId="27a40eb4-405b-4916-a618-be9a53a3f824" providerId="ADAL" clId="{2CEA0934-A383-4941-9DB1-273CF6454F62}" dt="2020-03-21T06:34:05.593" v="4627" actId="478"/>
          <ac:picMkLst>
            <pc:docMk/>
            <pc:sldMk cId="155608197" sldId="265"/>
            <ac:picMk id="39" creationId="{AA25C6AF-E867-4BB4-A86D-9B59BA1061CD}"/>
          </ac:picMkLst>
        </pc:picChg>
        <pc:picChg chg="add">
          <ac:chgData name="Jean-Paul" userId="27a40eb4-405b-4916-a618-be9a53a3f824" providerId="ADAL" clId="{2CEA0934-A383-4941-9DB1-273CF6454F62}" dt="2020-03-20T15:30:07.209" v="1702"/>
          <ac:picMkLst>
            <pc:docMk/>
            <pc:sldMk cId="155608197" sldId="265"/>
            <ac:picMk id="40" creationId="{C628E106-80C2-45D4-9872-849EBEB145E5}"/>
          </ac:picMkLst>
        </pc:picChg>
        <pc:picChg chg="add mod ord modCrop">
          <ac:chgData name="Jean-Paul" userId="27a40eb4-405b-4916-a618-be9a53a3f824" providerId="ADAL" clId="{2CEA0934-A383-4941-9DB1-273CF6454F62}" dt="2020-03-21T07:03:54.720" v="5347" actId="1038"/>
          <ac:picMkLst>
            <pc:docMk/>
            <pc:sldMk cId="155608197" sldId="265"/>
            <ac:picMk id="44" creationId="{B14781AB-D3D0-4935-9194-C151EC0FA02C}"/>
          </ac:picMkLst>
        </pc:picChg>
        <pc:picChg chg="del">
          <ac:chgData name="Jean-Paul" userId="27a40eb4-405b-4916-a618-be9a53a3f824" providerId="ADAL" clId="{2CEA0934-A383-4941-9DB1-273CF6454F62}" dt="2020-03-20T15:20:37.744" v="1230" actId="478"/>
          <ac:picMkLst>
            <pc:docMk/>
            <pc:sldMk cId="155608197" sldId="265"/>
            <ac:picMk id="3074" creationId="{A7D7E1BC-FF10-4FE4-A996-28653417CF67}"/>
          </ac:picMkLst>
        </pc:picChg>
        <pc:picChg chg="add mod">
          <ac:chgData name="Jean-Paul" userId="27a40eb4-405b-4916-a618-be9a53a3f824" providerId="ADAL" clId="{2CEA0934-A383-4941-9DB1-273CF6454F62}" dt="2020-03-21T06:58:39.708" v="5000" actId="732"/>
          <ac:picMkLst>
            <pc:docMk/>
            <pc:sldMk cId="155608197" sldId="265"/>
            <ac:picMk id="8194" creationId="{312ADE21-0826-460A-93CA-6365E2FF54B0}"/>
          </ac:picMkLst>
        </pc:picChg>
        <pc:cxnChg chg="add del mod">
          <ac:chgData name="Jean-Paul" userId="27a40eb4-405b-4916-a618-be9a53a3f824" providerId="ADAL" clId="{2CEA0934-A383-4941-9DB1-273CF6454F62}" dt="2020-03-20T15:24:02.853" v="1279" actId="478"/>
          <ac:cxnSpMkLst>
            <pc:docMk/>
            <pc:sldMk cId="155608197" sldId="265"/>
            <ac:cxnSpMk id="7" creationId="{F368F44D-1B03-4DBF-BEE2-C11364021C56}"/>
          </ac:cxnSpMkLst>
        </pc:cxnChg>
        <pc:cxnChg chg="add del mod">
          <ac:chgData name="Jean-Paul" userId="27a40eb4-405b-4916-a618-be9a53a3f824" providerId="ADAL" clId="{2CEA0934-A383-4941-9DB1-273CF6454F62}" dt="2020-03-20T15:24:06.318" v="1280" actId="478"/>
          <ac:cxnSpMkLst>
            <pc:docMk/>
            <pc:sldMk cId="155608197" sldId="265"/>
            <ac:cxnSpMk id="8" creationId="{2CC03311-F4CD-49FC-8FDC-B5ABF3BAAB35}"/>
          </ac:cxnSpMkLst>
        </pc:cxnChg>
        <pc:cxnChg chg="add del mod">
          <ac:chgData name="Jean-Paul" userId="27a40eb4-405b-4916-a618-be9a53a3f824" providerId="ADAL" clId="{2CEA0934-A383-4941-9DB1-273CF6454F62}" dt="2020-03-20T15:23:50.453" v="1256" actId="478"/>
          <ac:cxnSpMkLst>
            <pc:docMk/>
            <pc:sldMk cId="155608197" sldId="265"/>
            <ac:cxnSpMk id="9" creationId="{4D07C4BE-BD44-4CD2-8740-7F84F2912747}"/>
          </ac:cxnSpMkLst>
        </pc:cxnChg>
        <pc:cxnChg chg="add mod">
          <ac:chgData name="Jean-Paul" userId="27a40eb4-405b-4916-a618-be9a53a3f824" providerId="ADAL" clId="{2CEA0934-A383-4941-9DB1-273CF6454F62}" dt="2020-03-21T06:58:28.774" v="4999" actId="1037"/>
          <ac:cxnSpMkLst>
            <pc:docMk/>
            <pc:sldMk cId="155608197" sldId="265"/>
            <ac:cxnSpMk id="19" creationId="{44396833-12ED-418C-9AB4-9012C1191F8B}"/>
          </ac:cxnSpMkLst>
        </pc:cxnChg>
        <pc:cxnChg chg="add mod">
          <ac:chgData name="Jean-Paul" userId="27a40eb4-405b-4916-a618-be9a53a3f824" providerId="ADAL" clId="{2CEA0934-A383-4941-9DB1-273CF6454F62}" dt="2020-03-21T06:58:28.774" v="4999" actId="1037"/>
          <ac:cxnSpMkLst>
            <pc:docMk/>
            <pc:sldMk cId="155608197" sldId="265"/>
            <ac:cxnSpMk id="21" creationId="{D411C7AA-6E95-4AA2-97FA-B3F1CA27A873}"/>
          </ac:cxnSpMkLst>
        </pc:cxnChg>
        <pc:cxnChg chg="add mod">
          <ac:chgData name="Jean-Paul" userId="27a40eb4-405b-4916-a618-be9a53a3f824" providerId="ADAL" clId="{2CEA0934-A383-4941-9DB1-273CF6454F62}" dt="2020-03-21T06:58:28.774" v="4999" actId="1037"/>
          <ac:cxnSpMkLst>
            <pc:docMk/>
            <pc:sldMk cId="155608197" sldId="265"/>
            <ac:cxnSpMk id="24" creationId="{2FF1965F-CF57-47FE-90FD-99F45E97F4C9}"/>
          </ac:cxnSpMkLst>
        </pc:cxnChg>
        <pc:cxnChg chg="add mod">
          <ac:chgData name="Jean-Paul" userId="27a40eb4-405b-4916-a618-be9a53a3f824" providerId="ADAL" clId="{2CEA0934-A383-4941-9DB1-273CF6454F62}" dt="2020-03-21T06:58:28.774" v="4999" actId="1037"/>
          <ac:cxnSpMkLst>
            <pc:docMk/>
            <pc:sldMk cId="155608197" sldId="265"/>
            <ac:cxnSpMk id="25" creationId="{C9CD57BC-D2F6-4423-9315-59B67680F444}"/>
          </ac:cxnSpMkLst>
        </pc:cxnChg>
        <pc:cxnChg chg="add mod">
          <ac:chgData name="Jean-Paul" userId="27a40eb4-405b-4916-a618-be9a53a3f824" providerId="ADAL" clId="{2CEA0934-A383-4941-9DB1-273CF6454F62}" dt="2020-03-21T06:58:28.774" v="4999" actId="1037"/>
          <ac:cxnSpMkLst>
            <pc:docMk/>
            <pc:sldMk cId="155608197" sldId="265"/>
            <ac:cxnSpMk id="27" creationId="{222A3C77-E69F-4D84-B724-3571F914377C}"/>
          </ac:cxnSpMkLst>
        </pc:cxnChg>
        <pc:cxnChg chg="add mod">
          <ac:chgData name="Jean-Paul" userId="27a40eb4-405b-4916-a618-be9a53a3f824" providerId="ADAL" clId="{2CEA0934-A383-4941-9DB1-273CF6454F62}" dt="2020-03-21T06:58:28.774" v="4999" actId="1037"/>
          <ac:cxnSpMkLst>
            <pc:docMk/>
            <pc:sldMk cId="155608197" sldId="265"/>
            <ac:cxnSpMk id="28" creationId="{9E76CD25-F84C-4AA0-A4A9-D9B1854C39A5}"/>
          </ac:cxnSpMkLst>
        </pc:cxnChg>
        <pc:cxnChg chg="add mod">
          <ac:chgData name="Jean-Paul" userId="27a40eb4-405b-4916-a618-be9a53a3f824" providerId="ADAL" clId="{2CEA0934-A383-4941-9DB1-273CF6454F62}" dt="2020-03-21T06:58:28.774" v="4999" actId="1037"/>
          <ac:cxnSpMkLst>
            <pc:docMk/>
            <pc:sldMk cId="155608197" sldId="265"/>
            <ac:cxnSpMk id="29" creationId="{AD99A653-C0BC-45A2-8E4A-C5865F321FF5}"/>
          </ac:cxnSpMkLst>
        </pc:cxnChg>
        <pc:cxnChg chg="add mod">
          <ac:chgData name="Jean-Paul" userId="27a40eb4-405b-4916-a618-be9a53a3f824" providerId="ADAL" clId="{2CEA0934-A383-4941-9DB1-273CF6454F62}" dt="2020-03-21T06:58:28.774" v="4999" actId="1037"/>
          <ac:cxnSpMkLst>
            <pc:docMk/>
            <pc:sldMk cId="155608197" sldId="265"/>
            <ac:cxnSpMk id="30" creationId="{8C63257A-8F4C-4D57-9E05-8076C73196C8}"/>
          </ac:cxnSpMkLst>
        </pc:cxnChg>
        <pc:cxnChg chg="add mod">
          <ac:chgData name="Jean-Paul" userId="27a40eb4-405b-4916-a618-be9a53a3f824" providerId="ADAL" clId="{2CEA0934-A383-4941-9DB1-273CF6454F62}" dt="2020-03-21T06:58:28.774" v="4999" actId="1037"/>
          <ac:cxnSpMkLst>
            <pc:docMk/>
            <pc:sldMk cId="155608197" sldId="265"/>
            <ac:cxnSpMk id="31" creationId="{8AA1149E-18FA-42F4-BB4A-B0C005870970}"/>
          </ac:cxnSpMkLst>
        </pc:cxnChg>
        <pc:cxnChg chg="add del mod">
          <ac:chgData name="Jean-Paul" userId="27a40eb4-405b-4916-a618-be9a53a3f824" providerId="ADAL" clId="{2CEA0934-A383-4941-9DB1-273CF6454F62}" dt="2020-03-20T15:26:57.676" v="1455" actId="478"/>
          <ac:cxnSpMkLst>
            <pc:docMk/>
            <pc:sldMk cId="155608197" sldId="265"/>
            <ac:cxnSpMk id="32" creationId="{415D9F88-9279-424D-BB09-65D21AE04C9B}"/>
          </ac:cxnSpMkLst>
        </pc:cxnChg>
        <pc:cxnChg chg="add mod">
          <ac:chgData name="Jean-Paul" userId="27a40eb4-405b-4916-a618-be9a53a3f824" providerId="ADAL" clId="{2CEA0934-A383-4941-9DB1-273CF6454F62}" dt="2020-03-21T06:58:28.774" v="4999" actId="1037"/>
          <ac:cxnSpMkLst>
            <pc:docMk/>
            <pc:sldMk cId="155608197" sldId="265"/>
            <ac:cxnSpMk id="33" creationId="{80949F8E-C535-46CF-BC16-CD8B2022712F}"/>
          </ac:cxnSpMkLst>
        </pc:cxnChg>
        <pc:cxnChg chg="add del mod">
          <ac:chgData name="Jean-Paul" userId="27a40eb4-405b-4916-a618-be9a53a3f824" providerId="ADAL" clId="{2CEA0934-A383-4941-9DB1-273CF6454F62}" dt="2020-03-20T15:26:48.477" v="1428" actId="478"/>
          <ac:cxnSpMkLst>
            <pc:docMk/>
            <pc:sldMk cId="155608197" sldId="265"/>
            <ac:cxnSpMk id="34" creationId="{F02C7487-AB26-49FF-9D6A-039AFC9F2541}"/>
          </ac:cxnSpMkLst>
        </pc:cxnChg>
        <pc:cxnChg chg="add del mod">
          <ac:chgData name="Jean-Paul" userId="27a40eb4-405b-4916-a618-be9a53a3f824" providerId="ADAL" clId="{2CEA0934-A383-4941-9DB1-273CF6454F62}" dt="2020-03-20T15:26:45.427" v="1427" actId="478"/>
          <ac:cxnSpMkLst>
            <pc:docMk/>
            <pc:sldMk cId="155608197" sldId="265"/>
            <ac:cxnSpMk id="35" creationId="{13F98384-BACE-446B-AFA1-F184411F148D}"/>
          </ac:cxnSpMkLst>
        </pc:cxnChg>
        <pc:cxnChg chg="add mod">
          <ac:chgData name="Jean-Paul" userId="27a40eb4-405b-4916-a618-be9a53a3f824" providerId="ADAL" clId="{2CEA0934-A383-4941-9DB1-273CF6454F62}" dt="2020-03-21T06:58:28.774" v="4999" actId="1037"/>
          <ac:cxnSpMkLst>
            <pc:docMk/>
            <pc:sldMk cId="155608197" sldId="265"/>
            <ac:cxnSpMk id="36" creationId="{561C68D4-18C7-40FB-9052-CFB3DD079177}"/>
          </ac:cxnSpMkLst>
        </pc:cxnChg>
        <pc:cxnChg chg="add del mod">
          <ac:chgData name="Jean-Paul" userId="27a40eb4-405b-4916-a618-be9a53a3f824" providerId="ADAL" clId="{2CEA0934-A383-4941-9DB1-273CF6454F62}" dt="2020-03-20T15:26:41.557" v="1426" actId="478"/>
          <ac:cxnSpMkLst>
            <pc:docMk/>
            <pc:sldMk cId="155608197" sldId="265"/>
            <ac:cxnSpMk id="37" creationId="{FC57AA74-09A0-402D-8686-121EE6590641}"/>
          </ac:cxnSpMkLst>
        </pc:cxnChg>
      </pc:sldChg>
      <pc:sldChg chg="addSp delSp modSp add del mod ord modTransition setBg">
        <pc:chgData name="Jean-Paul" userId="27a40eb4-405b-4916-a618-be9a53a3f824" providerId="ADAL" clId="{2CEA0934-A383-4941-9DB1-273CF6454F62}" dt="2020-03-21T06:10:30.396" v="4072" actId="47"/>
        <pc:sldMkLst>
          <pc:docMk/>
          <pc:sldMk cId="3496187580" sldId="266"/>
        </pc:sldMkLst>
        <pc:spChg chg="add del ord">
          <ac:chgData name="Jean-Paul" userId="27a40eb4-405b-4916-a618-be9a53a3f824" providerId="ADAL" clId="{2CEA0934-A383-4941-9DB1-273CF6454F62}" dt="2020-03-20T16:15:36.225" v="2237" actId="478"/>
          <ac:spMkLst>
            <pc:docMk/>
            <pc:sldMk cId="3496187580" sldId="266"/>
            <ac:spMk id="4" creationId="{50AD04B4-8438-4A71-AA4B-5EB6A8A68BBE}"/>
          </ac:spMkLst>
        </pc:spChg>
        <pc:spChg chg="add">
          <ac:chgData name="Jean-Paul" userId="27a40eb4-405b-4916-a618-be9a53a3f824" providerId="ADAL" clId="{2CEA0934-A383-4941-9DB1-273CF6454F62}" dt="2020-03-20T16:15:52.591" v="2239"/>
          <ac:spMkLst>
            <pc:docMk/>
            <pc:sldMk cId="3496187580" sldId="266"/>
            <ac:spMk id="7" creationId="{E5FA7E03-6B3A-43C3-B9F0-7EE8C74951CD}"/>
          </ac:spMkLst>
        </pc:spChg>
        <pc:spChg chg="add mod">
          <ac:chgData name="Jean-Paul" userId="27a40eb4-405b-4916-a618-be9a53a3f824" providerId="ADAL" clId="{2CEA0934-A383-4941-9DB1-273CF6454F62}" dt="2020-03-20T16:16:42.956" v="2247" actId="2085"/>
          <ac:spMkLst>
            <pc:docMk/>
            <pc:sldMk cId="3496187580" sldId="266"/>
            <ac:spMk id="9" creationId="{8080A52E-577F-4A70-9D04-6864E0B59ACE}"/>
          </ac:spMkLst>
        </pc:spChg>
        <pc:spChg chg="add mod">
          <ac:chgData name="Jean-Paul" userId="27a40eb4-405b-4916-a618-be9a53a3f824" providerId="ADAL" clId="{2CEA0934-A383-4941-9DB1-273CF6454F62}" dt="2020-03-21T05:35:31.034" v="3032" actId="113"/>
          <ac:spMkLst>
            <pc:docMk/>
            <pc:sldMk cId="3496187580" sldId="266"/>
            <ac:spMk id="10" creationId="{0B44F523-D6CC-4A60-A6AB-A7D1362068F1}"/>
          </ac:spMkLst>
        </pc:spChg>
        <pc:picChg chg="add del mod">
          <ac:chgData name="Jean-Paul" userId="27a40eb4-405b-4916-a618-be9a53a3f824" providerId="ADAL" clId="{2CEA0934-A383-4941-9DB1-273CF6454F62}" dt="2020-03-20T16:15:30.413" v="2233" actId="478"/>
          <ac:picMkLst>
            <pc:docMk/>
            <pc:sldMk cId="3496187580" sldId="266"/>
            <ac:picMk id="3" creationId="{7AF68E16-8C32-420B-B9DD-7DC49C62ECAC}"/>
          </ac:picMkLst>
        </pc:picChg>
        <pc:picChg chg="add mod">
          <ac:chgData name="Jean-Paul" userId="27a40eb4-405b-4916-a618-be9a53a3f824" providerId="ADAL" clId="{2CEA0934-A383-4941-9DB1-273CF6454F62}" dt="2020-03-20T16:15:44.733" v="2238" actId="26606"/>
          <ac:picMkLst>
            <pc:docMk/>
            <pc:sldMk cId="3496187580" sldId="266"/>
            <ac:picMk id="6" creationId="{95818EAB-D91E-47E1-B473-28A2A627DA44}"/>
          </ac:picMkLst>
        </pc:picChg>
        <pc:picChg chg="add del mod">
          <ac:chgData name="Jean-Paul" userId="27a40eb4-405b-4916-a618-be9a53a3f824" providerId="ADAL" clId="{2CEA0934-A383-4941-9DB1-273CF6454F62}" dt="2020-03-20T16:16:06.912" v="2242" actId="478"/>
          <ac:picMkLst>
            <pc:docMk/>
            <pc:sldMk cId="3496187580" sldId="266"/>
            <ac:picMk id="8" creationId="{A9421AB8-B395-4171-A69A-74648AF4662B}"/>
          </ac:picMkLst>
        </pc:picChg>
      </pc:sldChg>
      <pc:sldChg chg="addSp delSp modSp add del mod ord modTransition setBg">
        <pc:chgData name="Jean-Paul" userId="27a40eb4-405b-4916-a618-be9a53a3f824" providerId="ADAL" clId="{2CEA0934-A383-4941-9DB1-273CF6454F62}" dt="2020-03-21T06:10:30.396" v="4072" actId="47"/>
        <pc:sldMkLst>
          <pc:docMk/>
          <pc:sldMk cId="189176773" sldId="267"/>
        </pc:sldMkLst>
        <pc:spChg chg="ord">
          <ac:chgData name="Jean-Paul" userId="27a40eb4-405b-4916-a618-be9a53a3f824" providerId="ADAL" clId="{2CEA0934-A383-4941-9DB1-273CF6454F62}" dt="2020-03-21T06:03:46.326" v="4036" actId="167"/>
          <ac:spMkLst>
            <pc:docMk/>
            <pc:sldMk cId="189176773" sldId="267"/>
            <ac:spMk id="7" creationId="{E5FA7E03-6B3A-43C3-B9F0-7EE8C74951CD}"/>
          </ac:spMkLst>
        </pc:spChg>
        <pc:spChg chg="mod">
          <ac:chgData name="Jean-Paul" userId="27a40eb4-405b-4916-a618-be9a53a3f824" providerId="ADAL" clId="{2CEA0934-A383-4941-9DB1-273CF6454F62}" dt="2020-03-21T05:56:56.252" v="3539" actId="1038"/>
          <ac:spMkLst>
            <pc:docMk/>
            <pc:sldMk cId="189176773" sldId="267"/>
            <ac:spMk id="9" creationId="{8080A52E-577F-4A70-9D04-6864E0B59ACE}"/>
          </ac:spMkLst>
        </pc:spChg>
        <pc:spChg chg="mod">
          <ac:chgData name="Jean-Paul" userId="27a40eb4-405b-4916-a618-be9a53a3f824" providerId="ADAL" clId="{2CEA0934-A383-4941-9DB1-273CF6454F62}" dt="2020-03-21T05:56:56.252" v="3539" actId="1038"/>
          <ac:spMkLst>
            <pc:docMk/>
            <pc:sldMk cId="189176773" sldId="267"/>
            <ac:spMk id="10" creationId="{0B44F523-D6CC-4A60-A6AB-A7D1362068F1}"/>
          </ac:spMkLst>
        </pc:spChg>
        <pc:picChg chg="add mod">
          <ac:chgData name="Jean-Paul" userId="27a40eb4-405b-4916-a618-be9a53a3f824" providerId="ADAL" clId="{2CEA0934-A383-4941-9DB1-273CF6454F62}" dt="2020-03-21T05:56:56.252" v="3539" actId="1038"/>
          <ac:picMkLst>
            <pc:docMk/>
            <pc:sldMk cId="189176773" sldId="267"/>
            <ac:picMk id="3" creationId="{B70BC8EE-B6AF-40A3-B89F-4881C35A235A}"/>
          </ac:picMkLst>
        </pc:picChg>
        <pc:picChg chg="add mod ord modCrop">
          <ac:chgData name="Jean-Paul" userId="27a40eb4-405b-4916-a618-be9a53a3f824" providerId="ADAL" clId="{2CEA0934-A383-4941-9DB1-273CF6454F62}" dt="2020-03-21T06:04:46.382" v="4046" actId="167"/>
          <ac:picMkLst>
            <pc:docMk/>
            <pc:sldMk cId="189176773" sldId="267"/>
            <ac:picMk id="5" creationId="{5BF44EFE-20B1-4D82-BF6C-04D8F666AD73}"/>
          </ac:picMkLst>
        </pc:picChg>
        <pc:picChg chg="del">
          <ac:chgData name="Jean-Paul" userId="27a40eb4-405b-4916-a618-be9a53a3f824" providerId="ADAL" clId="{2CEA0934-A383-4941-9DB1-273CF6454F62}" dt="2020-03-21T06:03:48.741" v="4037" actId="478"/>
          <ac:picMkLst>
            <pc:docMk/>
            <pc:sldMk cId="189176773" sldId="267"/>
            <ac:picMk id="6" creationId="{95818EAB-D91E-47E1-B473-28A2A627DA44}"/>
          </ac:picMkLst>
        </pc:picChg>
        <pc:picChg chg="add del mod">
          <ac:chgData name="Jean-Paul" userId="27a40eb4-405b-4916-a618-be9a53a3f824" providerId="ADAL" clId="{2CEA0934-A383-4941-9DB1-273CF6454F62}" dt="2020-03-21T05:22:03.282" v="2948" actId="478"/>
          <ac:picMkLst>
            <pc:docMk/>
            <pc:sldMk cId="189176773" sldId="267"/>
            <ac:picMk id="8" creationId="{D2AA1ED6-D801-4CE8-B6A2-200C7D36626D}"/>
          </ac:picMkLst>
        </pc:picChg>
      </pc:sldChg>
      <pc:sldChg chg="addSp delSp modSp add mod modTransition">
        <pc:chgData name="Jean-Paul" userId="27a40eb4-405b-4916-a618-be9a53a3f824" providerId="ADAL" clId="{2CEA0934-A383-4941-9DB1-273CF6454F62}" dt="2020-03-22T06:44:20.818" v="8397"/>
        <pc:sldMkLst>
          <pc:docMk/>
          <pc:sldMk cId="442167117" sldId="268"/>
        </pc:sldMkLst>
        <pc:spChg chg="ord">
          <ac:chgData name="Jean-Paul" userId="27a40eb4-405b-4916-a618-be9a53a3f824" providerId="ADAL" clId="{2CEA0934-A383-4941-9DB1-273CF6454F62}" dt="2020-03-21T06:44:22.386" v="4647" actId="167"/>
          <ac:spMkLst>
            <pc:docMk/>
            <pc:sldMk cId="442167117" sldId="268"/>
            <ac:spMk id="7" creationId="{E5FA7E03-6B3A-43C3-B9F0-7EE8C74951CD}"/>
          </ac:spMkLst>
        </pc:spChg>
        <pc:spChg chg="mod">
          <ac:chgData name="Jean-Paul" userId="27a40eb4-405b-4916-a618-be9a53a3f824" providerId="ADAL" clId="{2CEA0934-A383-4941-9DB1-273CF6454F62}" dt="2020-03-21T05:45:04.637" v="3184" actId="1076"/>
          <ac:spMkLst>
            <pc:docMk/>
            <pc:sldMk cId="442167117" sldId="268"/>
            <ac:spMk id="9" creationId="{8080A52E-577F-4A70-9D04-6864E0B59ACE}"/>
          </ac:spMkLst>
        </pc:spChg>
        <pc:spChg chg="mod">
          <ac:chgData name="Jean-Paul" userId="27a40eb4-405b-4916-a618-be9a53a3f824" providerId="ADAL" clId="{2CEA0934-A383-4941-9DB1-273CF6454F62}" dt="2020-03-21T13:41:42.665" v="8154" actId="1036"/>
          <ac:spMkLst>
            <pc:docMk/>
            <pc:sldMk cId="442167117" sldId="268"/>
            <ac:spMk id="10" creationId="{0B44F523-D6CC-4A60-A6AB-A7D1362068F1}"/>
          </ac:spMkLst>
        </pc:spChg>
        <pc:picChg chg="add del mod">
          <ac:chgData name="Jean-Paul" userId="27a40eb4-405b-4916-a618-be9a53a3f824" providerId="ADAL" clId="{2CEA0934-A383-4941-9DB1-273CF6454F62}" dt="2020-03-21T05:41:14.723" v="3168" actId="478"/>
          <ac:picMkLst>
            <pc:docMk/>
            <pc:sldMk cId="442167117" sldId="268"/>
            <ac:picMk id="3" creationId="{802CB557-B4E5-44CE-9C2E-7F7CA4681961}"/>
          </ac:picMkLst>
        </pc:picChg>
        <pc:picChg chg="del">
          <ac:chgData name="Jean-Paul" userId="27a40eb4-405b-4916-a618-be9a53a3f824" providerId="ADAL" clId="{2CEA0934-A383-4941-9DB1-273CF6454F62}" dt="2020-03-21T06:44:24.185" v="4648" actId="478"/>
          <ac:picMkLst>
            <pc:docMk/>
            <pc:sldMk cId="442167117" sldId="268"/>
            <ac:picMk id="6" creationId="{95818EAB-D91E-47E1-B473-28A2A627DA44}"/>
          </ac:picMkLst>
        </pc:picChg>
        <pc:picChg chg="del mod">
          <ac:chgData name="Jean-Paul" userId="27a40eb4-405b-4916-a618-be9a53a3f824" providerId="ADAL" clId="{2CEA0934-A383-4941-9DB1-273CF6454F62}" dt="2020-03-21T05:39:23.135" v="3043" actId="478"/>
          <ac:picMkLst>
            <pc:docMk/>
            <pc:sldMk cId="442167117" sldId="268"/>
            <ac:picMk id="8" creationId="{D2AA1ED6-D801-4CE8-B6A2-200C7D36626D}"/>
          </ac:picMkLst>
        </pc:picChg>
        <pc:picChg chg="add del mod">
          <ac:chgData name="Jean-Paul" userId="27a40eb4-405b-4916-a618-be9a53a3f824" providerId="ADAL" clId="{2CEA0934-A383-4941-9DB1-273CF6454F62}" dt="2020-03-21T13:41:49.795" v="8178" actId="1035"/>
          <ac:picMkLst>
            <pc:docMk/>
            <pc:sldMk cId="442167117" sldId="268"/>
            <ac:picMk id="11" creationId="{9DF05F2D-E7B4-42F9-90F3-93279EF2E883}"/>
          </ac:picMkLst>
        </pc:picChg>
        <pc:picChg chg="add mod ord modCrop">
          <ac:chgData name="Jean-Paul" userId="27a40eb4-405b-4916-a618-be9a53a3f824" providerId="ADAL" clId="{2CEA0934-A383-4941-9DB1-273CF6454F62}" dt="2020-03-21T06:44:27.329" v="4649" actId="167"/>
          <ac:picMkLst>
            <pc:docMk/>
            <pc:sldMk cId="442167117" sldId="268"/>
            <ac:picMk id="13" creationId="{0A038191-4A37-4265-BB92-4C5520CFE3F1}"/>
          </ac:picMkLst>
        </pc:picChg>
        <pc:picChg chg="add mod">
          <ac:chgData name="Jean-Paul" userId="27a40eb4-405b-4916-a618-be9a53a3f824" providerId="ADAL" clId="{2CEA0934-A383-4941-9DB1-273CF6454F62}" dt="2020-03-21T13:41:29.116" v="8141" actId="1036"/>
          <ac:picMkLst>
            <pc:docMk/>
            <pc:sldMk cId="442167117" sldId="268"/>
            <ac:picMk id="14" creationId="{FA7D2AF1-93CA-4406-8533-B1FAF4698E75}"/>
          </ac:picMkLst>
        </pc:picChg>
        <pc:picChg chg="add mod">
          <ac:chgData name="Jean-Paul" userId="27a40eb4-405b-4916-a618-be9a53a3f824" providerId="ADAL" clId="{2CEA0934-A383-4941-9DB1-273CF6454F62}" dt="2020-03-21T13:41:29.116" v="8141" actId="1036"/>
          <ac:picMkLst>
            <pc:docMk/>
            <pc:sldMk cId="442167117" sldId="268"/>
            <ac:picMk id="15" creationId="{4E8E74AE-51D0-45AD-8D22-E1A40D7622C1}"/>
          </ac:picMkLst>
        </pc:picChg>
        <pc:picChg chg="add mod">
          <ac:chgData name="Jean-Paul" userId="27a40eb4-405b-4916-a618-be9a53a3f824" providerId="ADAL" clId="{2CEA0934-A383-4941-9DB1-273CF6454F62}" dt="2020-03-21T13:41:29.116" v="8141" actId="1036"/>
          <ac:picMkLst>
            <pc:docMk/>
            <pc:sldMk cId="442167117" sldId="268"/>
            <ac:picMk id="16" creationId="{9485674C-80EB-49E8-B6B9-4100CA5B5D2E}"/>
          </ac:picMkLst>
        </pc:picChg>
        <pc:picChg chg="add mod">
          <ac:chgData name="Jean-Paul" userId="27a40eb4-405b-4916-a618-be9a53a3f824" providerId="ADAL" clId="{2CEA0934-A383-4941-9DB1-273CF6454F62}" dt="2020-03-21T13:41:29.116" v="8141" actId="1036"/>
          <ac:picMkLst>
            <pc:docMk/>
            <pc:sldMk cId="442167117" sldId="268"/>
            <ac:picMk id="17" creationId="{4071E71D-8391-4FD3-B556-3C8D102409C2}"/>
          </ac:picMkLst>
        </pc:picChg>
        <pc:picChg chg="add del">
          <ac:chgData name="Jean-Paul" userId="27a40eb4-405b-4916-a618-be9a53a3f824" providerId="ADAL" clId="{2CEA0934-A383-4941-9DB1-273CF6454F62}" dt="2020-03-21T05:42:21.995" v="3170" actId="478"/>
          <ac:picMkLst>
            <pc:docMk/>
            <pc:sldMk cId="442167117" sldId="268"/>
            <ac:picMk id="10242" creationId="{E72C5ECE-9434-4BF5-BEEC-5535FCD91EBE}"/>
          </ac:picMkLst>
        </pc:picChg>
        <pc:picChg chg="add del">
          <ac:chgData name="Jean-Paul" userId="27a40eb4-405b-4916-a618-be9a53a3f824" providerId="ADAL" clId="{2CEA0934-A383-4941-9DB1-273CF6454F62}" dt="2020-03-21T05:42:36.763" v="3172" actId="478"/>
          <ac:picMkLst>
            <pc:docMk/>
            <pc:sldMk cId="442167117" sldId="268"/>
            <ac:picMk id="10244" creationId="{12A7889C-0DA2-4D58-9EF1-8C1BC801FCED}"/>
          </ac:picMkLst>
        </pc:picChg>
        <pc:picChg chg="add del">
          <ac:chgData name="Jean-Paul" userId="27a40eb4-405b-4916-a618-be9a53a3f824" providerId="ADAL" clId="{2CEA0934-A383-4941-9DB1-273CF6454F62}" dt="2020-03-21T05:43:42.246" v="3174" actId="478"/>
          <ac:picMkLst>
            <pc:docMk/>
            <pc:sldMk cId="442167117" sldId="268"/>
            <ac:picMk id="10246" creationId="{CF079776-0488-47AF-8188-83226A2D3047}"/>
          </ac:picMkLst>
        </pc:picChg>
        <pc:picChg chg="add mod">
          <ac:chgData name="Jean-Paul" userId="27a40eb4-405b-4916-a618-be9a53a3f824" providerId="ADAL" clId="{2CEA0934-A383-4941-9DB1-273CF6454F62}" dt="2020-03-21T05:45:07.960" v="3185" actId="1076"/>
          <ac:picMkLst>
            <pc:docMk/>
            <pc:sldMk cId="442167117" sldId="268"/>
            <ac:picMk id="10248" creationId="{5273C24C-F28A-4AB5-AFB3-F1B4C0F09812}"/>
          </ac:picMkLst>
        </pc:picChg>
        <pc:cxnChg chg="add del mod">
          <ac:chgData name="Jean-Paul" userId="27a40eb4-405b-4916-a618-be9a53a3f824" providerId="ADAL" clId="{2CEA0934-A383-4941-9DB1-273CF6454F62}" dt="2020-03-21T05:48:55.771" v="3358" actId="478"/>
          <ac:cxnSpMkLst>
            <pc:docMk/>
            <pc:sldMk cId="442167117" sldId="268"/>
            <ac:cxnSpMk id="5" creationId="{73C579E7-99BC-4E8C-B8BE-68320CDFF349}"/>
          </ac:cxnSpMkLst>
        </pc:cxnChg>
        <pc:cxnChg chg="add del mod">
          <ac:chgData name="Jean-Paul" userId="27a40eb4-405b-4916-a618-be9a53a3f824" providerId="ADAL" clId="{2CEA0934-A383-4941-9DB1-273CF6454F62}" dt="2020-03-21T05:48:59.361" v="3360" actId="478"/>
          <ac:cxnSpMkLst>
            <pc:docMk/>
            <pc:sldMk cId="442167117" sldId="268"/>
            <ac:cxnSpMk id="20" creationId="{C8B21A74-C6B0-4844-8B03-FEFE16C6744E}"/>
          </ac:cxnSpMkLst>
        </pc:cxnChg>
        <pc:cxnChg chg="add del mod">
          <ac:chgData name="Jean-Paul" userId="27a40eb4-405b-4916-a618-be9a53a3f824" providerId="ADAL" clId="{2CEA0934-A383-4941-9DB1-273CF6454F62}" dt="2020-03-21T05:48:58.010" v="3359" actId="478"/>
          <ac:cxnSpMkLst>
            <pc:docMk/>
            <pc:sldMk cId="442167117" sldId="268"/>
            <ac:cxnSpMk id="21" creationId="{73D70443-06D8-483A-A9E8-DCF4D2131481}"/>
          </ac:cxnSpMkLst>
        </pc:cxnChg>
      </pc:sldChg>
      <pc:sldChg chg="addSp delSp modSp add mod modTransition modAnim">
        <pc:chgData name="Jean-Paul" userId="27a40eb4-405b-4916-a618-be9a53a3f824" providerId="ADAL" clId="{2CEA0934-A383-4941-9DB1-273CF6454F62}" dt="2020-03-22T06:44:20.818" v="8397"/>
        <pc:sldMkLst>
          <pc:docMk/>
          <pc:sldMk cId="2798774821" sldId="269"/>
        </pc:sldMkLst>
        <pc:spChg chg="add mod ord">
          <ac:chgData name="Jean-Paul" userId="27a40eb4-405b-4916-a618-be9a53a3f824" providerId="ADAL" clId="{2CEA0934-A383-4941-9DB1-273CF6454F62}" dt="2020-03-21T07:25:20.563" v="5550" actId="1076"/>
          <ac:spMkLst>
            <pc:docMk/>
            <pc:sldMk cId="2798774821" sldId="269"/>
            <ac:spMk id="3" creationId="{46ABB60B-50BF-404D-B9C0-615D8E3E5719}"/>
          </ac:spMkLst>
        </pc:spChg>
        <pc:spChg chg="add del mod">
          <ac:chgData name="Jean-Paul" userId="27a40eb4-405b-4916-a618-be9a53a3f824" providerId="ADAL" clId="{2CEA0934-A383-4941-9DB1-273CF6454F62}" dt="2020-03-21T06:11:56.079" v="4084" actId="478"/>
          <ac:spMkLst>
            <pc:docMk/>
            <pc:sldMk cId="2798774821" sldId="269"/>
            <ac:spMk id="4" creationId="{C299BA0E-D655-4FFE-95A3-F376D7940AF2}"/>
          </ac:spMkLst>
        </pc:spChg>
        <pc:spChg chg="add del mod">
          <ac:chgData name="Jean-Paul" userId="27a40eb4-405b-4916-a618-be9a53a3f824" providerId="ADAL" clId="{2CEA0934-A383-4941-9DB1-273CF6454F62}" dt="2020-03-21T06:56:28.782" v="4696" actId="478"/>
          <ac:spMkLst>
            <pc:docMk/>
            <pc:sldMk cId="2798774821" sldId="269"/>
            <ac:spMk id="7" creationId="{74FAD0D6-5B3F-4209-8BA5-FEE1041F8F39}"/>
          </ac:spMkLst>
        </pc:spChg>
        <pc:spChg chg="add del mod">
          <ac:chgData name="Jean-Paul" userId="27a40eb4-405b-4916-a618-be9a53a3f824" providerId="ADAL" clId="{2CEA0934-A383-4941-9DB1-273CF6454F62}" dt="2020-03-21T07:25:23.294" v="5551" actId="478"/>
          <ac:spMkLst>
            <pc:docMk/>
            <pc:sldMk cId="2798774821" sldId="269"/>
            <ac:spMk id="8" creationId="{D11FFDF0-87A7-4468-A990-5A8D057C090D}"/>
          </ac:spMkLst>
        </pc:spChg>
        <pc:spChg chg="add mod">
          <ac:chgData name="Jean-Paul" userId="27a40eb4-405b-4916-a618-be9a53a3f824" providerId="ADAL" clId="{2CEA0934-A383-4941-9DB1-273CF6454F62}" dt="2020-03-21T07:42:18.831" v="5717" actId="120"/>
          <ac:spMkLst>
            <pc:docMk/>
            <pc:sldMk cId="2798774821" sldId="269"/>
            <ac:spMk id="10" creationId="{79E3B44C-10C8-45EB-B327-99F693879352}"/>
          </ac:spMkLst>
        </pc:spChg>
        <pc:spChg chg="add mod">
          <ac:chgData name="Jean-Paul" userId="27a40eb4-405b-4916-a618-be9a53a3f824" providerId="ADAL" clId="{2CEA0934-A383-4941-9DB1-273CF6454F62}" dt="2020-03-21T08:32:36.502" v="6651" actId="164"/>
          <ac:spMkLst>
            <pc:docMk/>
            <pc:sldMk cId="2798774821" sldId="269"/>
            <ac:spMk id="15" creationId="{AB0C7098-BF8E-48FD-BAC1-1808820BC950}"/>
          </ac:spMkLst>
        </pc:spChg>
        <pc:spChg chg="add mod">
          <ac:chgData name="Jean-Paul" userId="27a40eb4-405b-4916-a618-be9a53a3f824" providerId="ADAL" clId="{2CEA0934-A383-4941-9DB1-273CF6454F62}" dt="2020-03-21T10:37:35.300" v="8027" actId="113"/>
          <ac:spMkLst>
            <pc:docMk/>
            <pc:sldMk cId="2798774821" sldId="269"/>
            <ac:spMk id="16" creationId="{CC283D87-253E-4E6E-8A50-23DEF379AED2}"/>
          </ac:spMkLst>
        </pc:spChg>
        <pc:grpChg chg="add mod">
          <ac:chgData name="Jean-Paul" userId="27a40eb4-405b-4916-a618-be9a53a3f824" providerId="ADAL" clId="{2CEA0934-A383-4941-9DB1-273CF6454F62}" dt="2020-03-21T08:32:36.502" v="6651" actId="164"/>
          <ac:grpSpMkLst>
            <pc:docMk/>
            <pc:sldMk cId="2798774821" sldId="269"/>
            <ac:grpSpMk id="17" creationId="{3EF98FAF-962D-463E-BA64-379BFA11B411}"/>
          </ac:grpSpMkLst>
        </pc:grpChg>
        <pc:picChg chg="add del">
          <ac:chgData name="Jean-Paul" userId="27a40eb4-405b-4916-a618-be9a53a3f824" providerId="ADAL" clId="{2CEA0934-A383-4941-9DB1-273CF6454F62}" dt="2020-03-21T06:58:56.634" v="5002" actId="478"/>
          <ac:picMkLst>
            <pc:docMk/>
            <pc:sldMk cId="2798774821" sldId="269"/>
            <ac:picMk id="2" creationId="{AB20A844-A91A-48DA-82E3-A45AF0A25638}"/>
          </ac:picMkLst>
        </pc:picChg>
        <pc:picChg chg="add del mod modCrop">
          <ac:chgData name="Jean-Paul" userId="27a40eb4-405b-4916-a618-be9a53a3f824" providerId="ADAL" clId="{2CEA0934-A383-4941-9DB1-273CF6454F62}" dt="2020-03-21T06:56:28.782" v="4696" actId="478"/>
          <ac:picMkLst>
            <pc:docMk/>
            <pc:sldMk cId="2798774821" sldId="269"/>
            <ac:picMk id="5" creationId="{6F59954A-12DD-4AD2-9FFA-358F104B0BC9}"/>
          </ac:picMkLst>
        </pc:picChg>
        <pc:picChg chg="add del mod modCrop">
          <ac:chgData name="Jean-Paul" userId="27a40eb4-405b-4916-a618-be9a53a3f824" providerId="ADAL" clId="{2CEA0934-A383-4941-9DB1-273CF6454F62}" dt="2020-03-21T07:25:23.294" v="5551" actId="478"/>
          <ac:picMkLst>
            <pc:docMk/>
            <pc:sldMk cId="2798774821" sldId="269"/>
            <ac:picMk id="6" creationId="{6DCF1FFE-9644-4CE1-A782-885771AF5BC9}"/>
          </ac:picMkLst>
        </pc:picChg>
        <pc:picChg chg="add mod modCrop">
          <ac:chgData name="Jean-Paul" userId="27a40eb4-405b-4916-a618-be9a53a3f824" providerId="ADAL" clId="{2CEA0934-A383-4941-9DB1-273CF6454F62}" dt="2020-03-21T07:46:38.620" v="5769" actId="1038"/>
          <ac:picMkLst>
            <pc:docMk/>
            <pc:sldMk cId="2798774821" sldId="269"/>
            <ac:picMk id="9" creationId="{CA74F24B-F59E-4288-B2C3-D6B5B3E3FDAC}"/>
          </ac:picMkLst>
        </pc:picChg>
        <pc:picChg chg="add mod ord modCrop">
          <ac:chgData name="Jean-Paul" userId="27a40eb4-405b-4916-a618-be9a53a3f824" providerId="ADAL" clId="{2CEA0934-A383-4941-9DB1-273CF6454F62}" dt="2020-03-21T07:17:14.010" v="5530" actId="167"/>
          <ac:picMkLst>
            <pc:docMk/>
            <pc:sldMk cId="2798774821" sldId="269"/>
            <ac:picMk id="12" creationId="{B2F04775-5EC6-4B56-A14E-C1D26FB9EC02}"/>
          </ac:picMkLst>
        </pc:picChg>
        <pc:picChg chg="add mod modCrop">
          <ac:chgData name="Jean-Paul" userId="27a40eb4-405b-4916-a618-be9a53a3f824" providerId="ADAL" clId="{2CEA0934-A383-4941-9DB1-273CF6454F62}" dt="2020-03-21T08:32:36.502" v="6651" actId="164"/>
          <ac:picMkLst>
            <pc:docMk/>
            <pc:sldMk cId="2798774821" sldId="269"/>
            <ac:picMk id="13" creationId="{B785EE93-C3FF-4BAD-8D9A-FC591C0385AA}"/>
          </ac:picMkLst>
        </pc:picChg>
        <pc:picChg chg="add del mod">
          <ac:chgData name="Jean-Paul" userId="27a40eb4-405b-4916-a618-be9a53a3f824" providerId="ADAL" clId="{2CEA0934-A383-4941-9DB1-273CF6454F62}" dt="2020-03-21T07:33:41.844" v="5567" actId="478"/>
          <ac:picMkLst>
            <pc:docMk/>
            <pc:sldMk cId="2798774821" sldId="269"/>
            <ac:picMk id="14" creationId="{D4F79A8C-49EE-4A7B-B18D-F605A2595396}"/>
          </ac:picMkLst>
        </pc:picChg>
      </pc:sldChg>
      <pc:sldChg chg="addSp delSp modSp add mod modTransition setBg modAnim">
        <pc:chgData name="Jean-Paul" userId="27a40eb4-405b-4916-a618-be9a53a3f824" providerId="ADAL" clId="{2CEA0934-A383-4941-9DB1-273CF6454F62}" dt="2020-03-22T06:44:20.818" v="8397"/>
        <pc:sldMkLst>
          <pc:docMk/>
          <pc:sldMk cId="1022478167" sldId="270"/>
        </pc:sldMkLst>
        <pc:spChg chg="ord">
          <ac:chgData name="Jean-Paul" userId="27a40eb4-405b-4916-a618-be9a53a3f824" providerId="ADAL" clId="{2CEA0934-A383-4941-9DB1-273CF6454F62}" dt="2020-03-21T06:05:59.276" v="4048" actId="167"/>
          <ac:spMkLst>
            <pc:docMk/>
            <pc:sldMk cId="1022478167" sldId="270"/>
            <ac:spMk id="7" creationId="{E5FA7E03-6B3A-43C3-B9F0-7EE8C74951CD}"/>
          </ac:spMkLst>
        </pc:spChg>
        <pc:picChg chg="del">
          <ac:chgData name="Jean-Paul" userId="27a40eb4-405b-4916-a618-be9a53a3f824" providerId="ADAL" clId="{2CEA0934-A383-4941-9DB1-273CF6454F62}" dt="2020-03-21T06:06:03.852" v="4049"/>
          <ac:picMkLst>
            <pc:docMk/>
            <pc:sldMk cId="1022478167" sldId="270"/>
            <ac:picMk id="6" creationId="{95818EAB-D91E-47E1-B473-28A2A627DA44}"/>
          </ac:picMkLst>
        </pc:picChg>
        <pc:picChg chg="add mod ord">
          <ac:chgData name="Jean-Paul" userId="27a40eb4-405b-4916-a618-be9a53a3f824" providerId="ADAL" clId="{2CEA0934-A383-4941-9DB1-273CF6454F62}" dt="2020-03-21T06:06:53.948" v="4060" actId="167"/>
          <ac:picMkLst>
            <pc:docMk/>
            <pc:sldMk cId="1022478167" sldId="270"/>
            <ac:picMk id="8" creationId="{50A39764-3450-4C9A-BADB-63F530168DA3}"/>
          </ac:picMkLst>
        </pc:picChg>
        <pc:picChg chg="add del">
          <ac:chgData name="Jean-Paul" userId="27a40eb4-405b-4916-a618-be9a53a3f824" providerId="ADAL" clId="{2CEA0934-A383-4941-9DB1-273CF6454F62}" dt="2020-03-21T10:20:05.124" v="8005" actId="478"/>
          <ac:picMkLst>
            <pc:docMk/>
            <pc:sldMk cId="1022478167" sldId="270"/>
            <ac:picMk id="11" creationId="{AF0297D9-D2E6-458D-95D5-930D96719AC4}"/>
          </ac:picMkLst>
        </pc:picChg>
      </pc:sldChg>
      <pc:sldChg chg="add del">
        <pc:chgData name="Jean-Paul" userId="27a40eb4-405b-4916-a618-be9a53a3f824" providerId="ADAL" clId="{2CEA0934-A383-4941-9DB1-273CF6454F62}" dt="2020-03-21T06:02:28.660" v="4030" actId="47"/>
        <pc:sldMkLst>
          <pc:docMk/>
          <pc:sldMk cId="1849420436" sldId="270"/>
        </pc:sldMkLst>
      </pc:sldChg>
      <pc:sldChg chg="addSp delSp modSp add mod modTransition">
        <pc:chgData name="Jean-Paul" userId="27a40eb4-405b-4916-a618-be9a53a3f824" providerId="ADAL" clId="{2CEA0934-A383-4941-9DB1-273CF6454F62}" dt="2020-03-22T06:44:20.818" v="8397"/>
        <pc:sldMkLst>
          <pc:docMk/>
          <pc:sldMk cId="682108974" sldId="271"/>
        </pc:sldMkLst>
        <pc:spChg chg="ord">
          <ac:chgData name="Jean-Paul" userId="27a40eb4-405b-4916-a618-be9a53a3f824" providerId="ADAL" clId="{2CEA0934-A383-4941-9DB1-273CF6454F62}" dt="2020-03-21T06:06:25.249" v="4053" actId="167"/>
          <ac:spMkLst>
            <pc:docMk/>
            <pc:sldMk cId="682108974" sldId="271"/>
            <ac:spMk id="7" creationId="{E5FA7E03-6B3A-43C3-B9F0-7EE8C74951CD}"/>
          </ac:spMkLst>
        </pc:spChg>
        <pc:spChg chg="mod">
          <ac:chgData name="Jean-Paul" userId="27a40eb4-405b-4916-a618-be9a53a3f824" providerId="ADAL" clId="{2CEA0934-A383-4941-9DB1-273CF6454F62}" dt="2020-03-21T06:45:30.433" v="4653" actId="113"/>
          <ac:spMkLst>
            <pc:docMk/>
            <pc:sldMk cId="682108974" sldId="271"/>
            <ac:spMk id="10" creationId="{0B44F523-D6CC-4A60-A6AB-A7D1362068F1}"/>
          </ac:spMkLst>
        </pc:spChg>
        <pc:picChg chg="del">
          <ac:chgData name="Jean-Paul" userId="27a40eb4-405b-4916-a618-be9a53a3f824" providerId="ADAL" clId="{2CEA0934-A383-4941-9DB1-273CF6454F62}" dt="2020-03-21T06:06:27.165" v="4054"/>
          <ac:picMkLst>
            <pc:docMk/>
            <pc:sldMk cId="682108974" sldId="271"/>
            <ac:picMk id="5" creationId="{5BF44EFE-20B1-4D82-BF6C-04D8F666AD73}"/>
          </ac:picMkLst>
        </pc:picChg>
        <pc:picChg chg="add mod ord">
          <ac:chgData name="Jean-Paul" userId="27a40eb4-405b-4916-a618-be9a53a3f824" providerId="ADAL" clId="{2CEA0934-A383-4941-9DB1-273CF6454F62}" dt="2020-03-21T06:06:29.871" v="4055" actId="167"/>
          <ac:picMkLst>
            <pc:docMk/>
            <pc:sldMk cId="682108974" sldId="271"/>
            <ac:picMk id="8" creationId="{60B4D4E5-DFFA-4A46-8BF6-C37E079EBC2B}"/>
          </ac:picMkLst>
        </pc:picChg>
      </pc:sldChg>
      <pc:sldChg chg="addSp delSp modSp add mod modTransition modAnim">
        <pc:chgData name="Jean-Paul" userId="27a40eb4-405b-4916-a618-be9a53a3f824" providerId="ADAL" clId="{2CEA0934-A383-4941-9DB1-273CF6454F62}" dt="2020-03-22T06:44:20.818" v="8397"/>
        <pc:sldMkLst>
          <pc:docMk/>
          <pc:sldMk cId="1648630340" sldId="272"/>
        </pc:sldMkLst>
        <pc:spChg chg="mod ord">
          <ac:chgData name="Jean-Paul" userId="27a40eb4-405b-4916-a618-be9a53a3f824" providerId="ADAL" clId="{2CEA0934-A383-4941-9DB1-273CF6454F62}" dt="2020-03-21T13:53:36.364" v="8257" actId="13822"/>
          <ac:spMkLst>
            <pc:docMk/>
            <pc:sldMk cId="1648630340" sldId="272"/>
            <ac:spMk id="3" creationId="{46ABB60B-50BF-404D-B9C0-615D8E3E5719}"/>
          </ac:spMkLst>
        </pc:spChg>
        <pc:spChg chg="del">
          <ac:chgData name="Jean-Paul" userId="27a40eb4-405b-4916-a618-be9a53a3f824" providerId="ADAL" clId="{2CEA0934-A383-4941-9DB1-273CF6454F62}" dt="2020-03-21T08:07:16.267" v="6108" actId="478"/>
          <ac:spMkLst>
            <pc:docMk/>
            <pc:sldMk cId="1648630340" sldId="272"/>
            <ac:spMk id="7" creationId="{74FAD0D6-5B3F-4209-8BA5-FEE1041F8F39}"/>
          </ac:spMkLst>
        </pc:spChg>
        <pc:spChg chg="mod">
          <ac:chgData name="Jean-Paul" userId="27a40eb4-405b-4916-a618-be9a53a3f824" providerId="ADAL" clId="{2CEA0934-A383-4941-9DB1-273CF6454F62}" dt="2020-03-21T07:41:46.757" v="5715" actId="403"/>
          <ac:spMkLst>
            <pc:docMk/>
            <pc:sldMk cId="1648630340" sldId="272"/>
            <ac:spMk id="8" creationId="{D11FFDF0-87A7-4468-A990-5A8D057C090D}"/>
          </ac:spMkLst>
        </pc:spChg>
        <pc:spChg chg="add mod">
          <ac:chgData name="Jean-Paul" userId="27a40eb4-405b-4916-a618-be9a53a3f824" providerId="ADAL" clId="{2CEA0934-A383-4941-9DB1-273CF6454F62}" dt="2020-03-21T13:44:30.477" v="8255" actId="1036"/>
          <ac:spMkLst>
            <pc:docMk/>
            <pc:sldMk cId="1648630340" sldId="272"/>
            <ac:spMk id="11" creationId="{75E635A4-BDC1-4095-8E3A-EB19395CB21B}"/>
          </ac:spMkLst>
        </pc:spChg>
        <pc:spChg chg="add mod">
          <ac:chgData name="Jean-Paul" userId="27a40eb4-405b-4916-a618-be9a53a3f824" providerId="ADAL" clId="{2CEA0934-A383-4941-9DB1-273CF6454F62}" dt="2020-03-21T13:44:30.477" v="8255" actId="1036"/>
          <ac:spMkLst>
            <pc:docMk/>
            <pc:sldMk cId="1648630340" sldId="272"/>
            <ac:spMk id="12" creationId="{369E89D1-80CA-4A96-A107-CB564CE7263B}"/>
          </ac:spMkLst>
        </pc:spChg>
        <pc:spChg chg="add mod">
          <ac:chgData name="Jean-Paul" userId="27a40eb4-405b-4916-a618-be9a53a3f824" providerId="ADAL" clId="{2CEA0934-A383-4941-9DB1-273CF6454F62}" dt="2020-03-21T08:31:22.084" v="6644" actId="1036"/>
          <ac:spMkLst>
            <pc:docMk/>
            <pc:sldMk cId="1648630340" sldId="272"/>
            <ac:spMk id="13" creationId="{6E78A25B-098A-475F-AA95-8567B0E2707A}"/>
          </ac:spMkLst>
        </pc:spChg>
        <pc:grpChg chg="add mod">
          <ac:chgData name="Jean-Paul" userId="27a40eb4-405b-4916-a618-be9a53a3f824" providerId="ADAL" clId="{2CEA0934-A383-4941-9DB1-273CF6454F62}" dt="2020-03-21T13:44:16.614" v="8240" actId="404"/>
          <ac:grpSpMkLst>
            <pc:docMk/>
            <pc:sldMk cId="1648630340" sldId="272"/>
            <ac:grpSpMk id="4" creationId="{3FF3373C-4777-4BAF-889D-217024316E32}"/>
          </ac:grpSpMkLst>
        </pc:grpChg>
        <pc:picChg chg="ord">
          <ac:chgData name="Jean-Paul" userId="27a40eb4-405b-4916-a618-be9a53a3f824" providerId="ADAL" clId="{2CEA0934-A383-4941-9DB1-273CF6454F62}" dt="2020-03-21T07:00:38.445" v="5142" actId="167"/>
          <ac:picMkLst>
            <pc:docMk/>
            <pc:sldMk cId="1648630340" sldId="272"/>
            <ac:picMk id="2" creationId="{AB20A844-A91A-48DA-82E3-A45AF0A25638}"/>
          </ac:picMkLst>
        </pc:picChg>
        <pc:picChg chg="mod">
          <ac:chgData name="Jean-Paul" userId="27a40eb4-405b-4916-a618-be9a53a3f824" providerId="ADAL" clId="{2CEA0934-A383-4941-9DB1-273CF6454F62}" dt="2020-03-21T08:33:18.765" v="6656" actId="164"/>
          <ac:picMkLst>
            <pc:docMk/>
            <pc:sldMk cId="1648630340" sldId="272"/>
            <ac:picMk id="5" creationId="{6F59954A-12DD-4AD2-9FFA-358F104B0BC9}"/>
          </ac:picMkLst>
        </pc:picChg>
        <pc:picChg chg="del">
          <ac:chgData name="Jean-Paul" userId="27a40eb4-405b-4916-a618-be9a53a3f824" providerId="ADAL" clId="{2CEA0934-A383-4941-9DB1-273CF6454F62}" dt="2020-03-21T06:59:52.958" v="5008" actId="478"/>
          <ac:picMkLst>
            <pc:docMk/>
            <pc:sldMk cId="1648630340" sldId="272"/>
            <ac:picMk id="6" creationId="{6DCF1FFE-9644-4CE1-A782-885771AF5BC9}"/>
          </ac:picMkLst>
        </pc:picChg>
        <pc:picChg chg="add mod ord modCrop">
          <ac:chgData name="Jean-Paul" userId="27a40eb4-405b-4916-a618-be9a53a3f824" providerId="ADAL" clId="{2CEA0934-A383-4941-9DB1-273CF6454F62}" dt="2020-03-21T07:47:20.131" v="5772" actId="732"/>
          <ac:picMkLst>
            <pc:docMk/>
            <pc:sldMk cId="1648630340" sldId="272"/>
            <ac:picMk id="9" creationId="{F874DFC9-AA42-4C52-B42F-44113940B69E}"/>
          </ac:picMkLst>
        </pc:picChg>
        <pc:picChg chg="add mod modCrop">
          <ac:chgData name="Jean-Paul" userId="27a40eb4-405b-4916-a618-be9a53a3f824" providerId="ADAL" clId="{2CEA0934-A383-4941-9DB1-273CF6454F62}" dt="2020-03-21T07:36:09.830" v="5665" actId="1037"/>
          <ac:picMkLst>
            <pc:docMk/>
            <pc:sldMk cId="1648630340" sldId="272"/>
            <ac:picMk id="10" creationId="{79164F7E-CFA2-4943-8C64-C339906B46D0}"/>
          </ac:picMkLst>
        </pc:picChg>
      </pc:sldChg>
      <pc:sldChg chg="delSp modSp add mod modTransition">
        <pc:chgData name="Jean-Paul" userId="27a40eb4-405b-4916-a618-be9a53a3f824" providerId="ADAL" clId="{2CEA0934-A383-4941-9DB1-273CF6454F62}" dt="2020-03-22T06:44:20.818" v="8397"/>
        <pc:sldMkLst>
          <pc:docMk/>
          <pc:sldMk cId="865928251" sldId="273"/>
        </pc:sldMkLst>
        <pc:spChg chg="mod">
          <ac:chgData name="Jean-Paul" userId="27a40eb4-405b-4916-a618-be9a53a3f824" providerId="ADAL" clId="{2CEA0934-A383-4941-9DB1-273CF6454F62}" dt="2020-03-21T10:38:09.884" v="8033" actId="113"/>
          <ac:spMkLst>
            <pc:docMk/>
            <pc:sldMk cId="865928251" sldId="273"/>
            <ac:spMk id="15" creationId="{408771CC-FA23-4A09-9638-FDD2271BE717}"/>
          </ac:spMkLst>
        </pc:spChg>
        <pc:grpChg chg="mod">
          <ac:chgData name="Jean-Paul" userId="27a40eb4-405b-4916-a618-be9a53a3f824" providerId="ADAL" clId="{2CEA0934-A383-4941-9DB1-273CF6454F62}" dt="2020-03-21T07:20:48.723" v="5535" actId="1076"/>
          <ac:grpSpMkLst>
            <pc:docMk/>
            <pc:sldMk cId="865928251" sldId="273"/>
            <ac:grpSpMk id="18" creationId="{6C9C99D3-B751-4C2A-9161-0D842AFAF297}"/>
          </ac:grpSpMkLst>
        </pc:grpChg>
        <pc:picChg chg="del mod">
          <ac:chgData name="Jean-Paul" userId="27a40eb4-405b-4916-a618-be9a53a3f824" providerId="ADAL" clId="{2CEA0934-A383-4941-9DB1-273CF6454F62}" dt="2020-03-21T10:20:57.172" v="8007" actId="478"/>
          <ac:picMkLst>
            <pc:docMk/>
            <pc:sldMk cId="865928251" sldId="273"/>
            <ac:picMk id="3073" creationId="{5E7FEF50-DA0A-471C-AFC8-B8226C5C0470}"/>
          </ac:picMkLst>
        </pc:picChg>
      </pc:sldChg>
      <pc:sldChg chg="addSp delSp modSp add mod modTransition modAnim">
        <pc:chgData name="Jean-Paul" userId="27a40eb4-405b-4916-a618-be9a53a3f824" providerId="ADAL" clId="{2CEA0934-A383-4941-9DB1-273CF6454F62}" dt="2020-03-22T06:44:20.818" v="8397"/>
        <pc:sldMkLst>
          <pc:docMk/>
          <pc:sldMk cId="1268280267" sldId="274"/>
        </pc:sldMkLst>
        <pc:spChg chg="mod">
          <ac:chgData name="Jean-Paul" userId="27a40eb4-405b-4916-a618-be9a53a3f824" providerId="ADAL" clId="{2CEA0934-A383-4941-9DB1-273CF6454F62}" dt="2020-03-21T13:36:37.615" v="8051" actId="20577"/>
          <ac:spMkLst>
            <pc:docMk/>
            <pc:sldMk cId="1268280267" sldId="274"/>
            <ac:spMk id="52" creationId="{94B7E0A5-8C6A-41B8-B49B-7C8E591367F6}"/>
          </ac:spMkLst>
        </pc:spChg>
        <pc:grpChg chg="add mod">
          <ac:chgData name="Jean-Paul" userId="27a40eb4-405b-4916-a618-be9a53a3f824" providerId="ADAL" clId="{2CEA0934-A383-4941-9DB1-273CF6454F62}" dt="2020-03-21T12:06:40.697" v="8040" actId="1076"/>
          <ac:grpSpMkLst>
            <pc:docMk/>
            <pc:sldMk cId="1268280267" sldId="274"/>
            <ac:grpSpMk id="2" creationId="{7129DCAC-139C-484E-81D3-83FE1C52D786}"/>
          </ac:grpSpMkLst>
        </pc:grpChg>
        <pc:picChg chg="mod">
          <ac:chgData name="Jean-Paul" userId="27a40eb4-405b-4916-a618-be9a53a3f824" providerId="ADAL" clId="{2CEA0934-A383-4941-9DB1-273CF6454F62}" dt="2020-03-21T07:21:04.783" v="5537" actId="164"/>
          <ac:picMkLst>
            <pc:docMk/>
            <pc:sldMk cId="1268280267" sldId="274"/>
            <ac:picMk id="4100" creationId="{6FD2AFAF-0D93-4957-B4D4-D484B19C41F0}"/>
          </ac:picMkLst>
        </pc:picChg>
        <pc:picChg chg="del">
          <ac:chgData name="Jean-Paul" userId="27a40eb4-405b-4916-a618-be9a53a3f824" providerId="ADAL" clId="{2CEA0934-A383-4941-9DB1-273CF6454F62}" dt="2020-03-21T10:21:04.491" v="8008" actId="478"/>
          <ac:picMkLst>
            <pc:docMk/>
            <pc:sldMk cId="1268280267" sldId="274"/>
            <ac:picMk id="4121" creationId="{E7678EC5-6EF4-447D-AFEE-72B46DFDC76A}"/>
          </ac:picMkLst>
        </pc:picChg>
        <pc:cxnChg chg="mod">
          <ac:chgData name="Jean-Paul" userId="27a40eb4-405b-4916-a618-be9a53a3f824" providerId="ADAL" clId="{2CEA0934-A383-4941-9DB1-273CF6454F62}" dt="2020-03-21T07:21:04.783" v="5537" actId="164"/>
          <ac:cxnSpMkLst>
            <pc:docMk/>
            <pc:sldMk cId="1268280267" sldId="274"/>
            <ac:cxnSpMk id="12" creationId="{0ED0F732-C4C2-4D66-AB23-8CC8FC3706F4}"/>
          </ac:cxnSpMkLst>
        </pc:cxnChg>
        <pc:cxnChg chg="mod">
          <ac:chgData name="Jean-Paul" userId="27a40eb4-405b-4916-a618-be9a53a3f824" providerId="ADAL" clId="{2CEA0934-A383-4941-9DB1-273CF6454F62}" dt="2020-03-21T07:21:04.783" v="5537" actId="164"/>
          <ac:cxnSpMkLst>
            <pc:docMk/>
            <pc:sldMk cId="1268280267" sldId="274"/>
            <ac:cxnSpMk id="16" creationId="{2BA0C90C-F0AB-4F02-B735-1039F7B88B0F}"/>
          </ac:cxnSpMkLst>
        </pc:cxnChg>
        <pc:cxnChg chg="mod">
          <ac:chgData name="Jean-Paul" userId="27a40eb4-405b-4916-a618-be9a53a3f824" providerId="ADAL" clId="{2CEA0934-A383-4941-9DB1-273CF6454F62}" dt="2020-03-21T07:21:04.783" v="5537" actId="164"/>
          <ac:cxnSpMkLst>
            <pc:docMk/>
            <pc:sldMk cId="1268280267" sldId="274"/>
            <ac:cxnSpMk id="18" creationId="{C5EADECE-B2D5-4126-98F8-28B36022CDBC}"/>
          </ac:cxnSpMkLst>
        </pc:cxnChg>
        <pc:cxnChg chg="mod">
          <ac:chgData name="Jean-Paul" userId="27a40eb4-405b-4916-a618-be9a53a3f824" providerId="ADAL" clId="{2CEA0934-A383-4941-9DB1-273CF6454F62}" dt="2020-03-21T07:21:04.783" v="5537" actId="164"/>
          <ac:cxnSpMkLst>
            <pc:docMk/>
            <pc:sldMk cId="1268280267" sldId="274"/>
            <ac:cxnSpMk id="19" creationId="{77E09C6F-86FD-4369-9681-6E5B52AEBD02}"/>
          </ac:cxnSpMkLst>
        </pc:cxnChg>
        <pc:cxnChg chg="mod">
          <ac:chgData name="Jean-Paul" userId="27a40eb4-405b-4916-a618-be9a53a3f824" providerId="ADAL" clId="{2CEA0934-A383-4941-9DB1-273CF6454F62}" dt="2020-03-21T07:21:04.783" v="5537" actId="164"/>
          <ac:cxnSpMkLst>
            <pc:docMk/>
            <pc:sldMk cId="1268280267" sldId="274"/>
            <ac:cxnSpMk id="20" creationId="{9AB182C7-AD5D-41FC-8705-3E6F7F98EF3C}"/>
          </ac:cxnSpMkLst>
        </pc:cxnChg>
        <pc:cxnChg chg="mod">
          <ac:chgData name="Jean-Paul" userId="27a40eb4-405b-4916-a618-be9a53a3f824" providerId="ADAL" clId="{2CEA0934-A383-4941-9DB1-273CF6454F62}" dt="2020-03-21T07:21:04.783" v="5537" actId="164"/>
          <ac:cxnSpMkLst>
            <pc:docMk/>
            <pc:sldMk cId="1268280267" sldId="274"/>
            <ac:cxnSpMk id="25" creationId="{216330EE-7C98-4DCE-BB22-DDA35D705A5F}"/>
          </ac:cxnSpMkLst>
        </pc:cxnChg>
        <pc:cxnChg chg="mod">
          <ac:chgData name="Jean-Paul" userId="27a40eb4-405b-4916-a618-be9a53a3f824" providerId="ADAL" clId="{2CEA0934-A383-4941-9DB1-273CF6454F62}" dt="2020-03-21T07:21:04.783" v="5537" actId="164"/>
          <ac:cxnSpMkLst>
            <pc:docMk/>
            <pc:sldMk cId="1268280267" sldId="274"/>
            <ac:cxnSpMk id="29" creationId="{90F407E2-B734-4D29-BC66-B423830BCE39}"/>
          </ac:cxnSpMkLst>
        </pc:cxnChg>
        <pc:cxnChg chg="mod">
          <ac:chgData name="Jean-Paul" userId="27a40eb4-405b-4916-a618-be9a53a3f824" providerId="ADAL" clId="{2CEA0934-A383-4941-9DB1-273CF6454F62}" dt="2020-03-21T07:21:04.783" v="5537" actId="164"/>
          <ac:cxnSpMkLst>
            <pc:docMk/>
            <pc:sldMk cId="1268280267" sldId="274"/>
            <ac:cxnSpMk id="30" creationId="{A7520D92-509F-485A-9CB7-E5575131B5B5}"/>
          </ac:cxnSpMkLst>
        </pc:cxnChg>
        <pc:cxnChg chg="mod">
          <ac:chgData name="Jean-Paul" userId="27a40eb4-405b-4916-a618-be9a53a3f824" providerId="ADAL" clId="{2CEA0934-A383-4941-9DB1-273CF6454F62}" dt="2020-03-21T07:21:04.783" v="5537" actId="164"/>
          <ac:cxnSpMkLst>
            <pc:docMk/>
            <pc:sldMk cId="1268280267" sldId="274"/>
            <ac:cxnSpMk id="42" creationId="{62657A3F-326E-4FB3-B39E-188267503E06}"/>
          </ac:cxnSpMkLst>
        </pc:cxnChg>
        <pc:cxnChg chg="mod">
          <ac:chgData name="Jean-Paul" userId="27a40eb4-405b-4916-a618-be9a53a3f824" providerId="ADAL" clId="{2CEA0934-A383-4941-9DB1-273CF6454F62}" dt="2020-03-21T07:21:04.783" v="5537" actId="164"/>
          <ac:cxnSpMkLst>
            <pc:docMk/>
            <pc:sldMk cId="1268280267" sldId="274"/>
            <ac:cxnSpMk id="44" creationId="{78BA5E00-935D-4520-B0E2-E84E2100AE44}"/>
          </ac:cxnSpMkLst>
        </pc:cxnChg>
        <pc:cxnChg chg="mod">
          <ac:chgData name="Jean-Paul" userId="27a40eb4-405b-4916-a618-be9a53a3f824" providerId="ADAL" clId="{2CEA0934-A383-4941-9DB1-273CF6454F62}" dt="2020-03-21T07:21:04.783" v="5537" actId="164"/>
          <ac:cxnSpMkLst>
            <pc:docMk/>
            <pc:sldMk cId="1268280267" sldId="274"/>
            <ac:cxnSpMk id="46" creationId="{D98BE05D-1063-4615-A97B-3CF46C2779C9}"/>
          </ac:cxnSpMkLst>
        </pc:cxnChg>
        <pc:cxnChg chg="mod">
          <ac:chgData name="Jean-Paul" userId="27a40eb4-405b-4916-a618-be9a53a3f824" providerId="ADAL" clId="{2CEA0934-A383-4941-9DB1-273CF6454F62}" dt="2020-03-21T07:21:04.783" v="5537" actId="164"/>
          <ac:cxnSpMkLst>
            <pc:docMk/>
            <pc:sldMk cId="1268280267" sldId="274"/>
            <ac:cxnSpMk id="48" creationId="{1512DE45-459E-420D-BA61-4019C30957BC}"/>
          </ac:cxnSpMkLst>
        </pc:cxnChg>
        <pc:cxnChg chg="mod">
          <ac:chgData name="Jean-Paul" userId="27a40eb4-405b-4916-a618-be9a53a3f824" providerId="ADAL" clId="{2CEA0934-A383-4941-9DB1-273CF6454F62}" dt="2020-03-21T07:21:04.783" v="5537" actId="164"/>
          <ac:cxnSpMkLst>
            <pc:docMk/>
            <pc:sldMk cId="1268280267" sldId="274"/>
            <ac:cxnSpMk id="50" creationId="{A224E2AE-7F5E-4F91-9FCD-6ABB3BCA6725}"/>
          </ac:cxnSpMkLst>
        </pc:cxnChg>
      </pc:sldChg>
      <pc:sldChg chg="addSp delSp modSp add mod modTransition delAnim modAnim">
        <pc:chgData name="Jean-Paul" userId="27a40eb4-405b-4916-a618-be9a53a3f824" providerId="ADAL" clId="{2CEA0934-A383-4941-9DB1-273CF6454F62}" dt="2020-03-22T06:44:20.818" v="8397"/>
        <pc:sldMkLst>
          <pc:docMk/>
          <pc:sldMk cId="644081698" sldId="275"/>
        </pc:sldMkLst>
        <pc:spChg chg="mod">
          <ac:chgData name="Jean-Paul" userId="27a40eb4-405b-4916-a618-be9a53a3f824" providerId="ADAL" clId="{2CEA0934-A383-4941-9DB1-273CF6454F62}" dt="2020-03-21T07:21:38.832" v="5544" actId="1076"/>
          <ac:spMkLst>
            <pc:docMk/>
            <pc:sldMk cId="644081698" sldId="275"/>
            <ac:spMk id="4" creationId="{20D120E0-82E7-40EB-8EF5-F3C61A54246B}"/>
          </ac:spMkLst>
        </pc:spChg>
        <pc:spChg chg="mod topLvl">
          <ac:chgData name="Jean-Paul" userId="27a40eb4-405b-4916-a618-be9a53a3f824" providerId="ADAL" clId="{2CEA0934-A383-4941-9DB1-273CF6454F62}" dt="2020-03-21T10:38:00.231" v="8031" actId="113"/>
          <ac:spMkLst>
            <pc:docMk/>
            <pc:sldMk cId="644081698" sldId="275"/>
            <ac:spMk id="41" creationId="{B7D42EF5-203B-42FF-8EFE-49444228D6E7}"/>
          </ac:spMkLst>
        </pc:spChg>
        <pc:grpChg chg="add mod">
          <ac:chgData name="Jean-Paul" userId="27a40eb4-405b-4916-a618-be9a53a3f824" providerId="ADAL" clId="{2CEA0934-A383-4941-9DB1-273CF6454F62}" dt="2020-03-21T07:21:45.672" v="5545" actId="1076"/>
          <ac:grpSpMkLst>
            <pc:docMk/>
            <pc:sldMk cId="644081698" sldId="275"/>
            <ac:grpSpMk id="2" creationId="{8FE1135B-068C-4944-B69E-044A810FDB72}"/>
          </ac:grpSpMkLst>
        </pc:grpChg>
        <pc:grpChg chg="add del mod">
          <ac:chgData name="Jean-Paul" userId="27a40eb4-405b-4916-a618-be9a53a3f824" providerId="ADAL" clId="{2CEA0934-A383-4941-9DB1-273CF6454F62}" dt="2020-03-21T10:21:11.100" v="8009" actId="478"/>
          <ac:grpSpMkLst>
            <pc:docMk/>
            <pc:sldMk cId="644081698" sldId="275"/>
            <ac:grpSpMk id="3" creationId="{4995B008-E308-476E-942D-301408C47393}"/>
          </ac:grpSpMkLst>
        </pc:grpChg>
        <pc:picChg chg="del mod topLvl">
          <ac:chgData name="Jean-Paul" userId="27a40eb4-405b-4916-a618-be9a53a3f824" providerId="ADAL" clId="{2CEA0934-A383-4941-9DB1-273CF6454F62}" dt="2020-03-21T10:21:11.100" v="8009" actId="478"/>
          <ac:picMkLst>
            <pc:docMk/>
            <pc:sldMk cId="644081698" sldId="275"/>
            <ac:picMk id="40" creationId="{C628E106-80C2-45D4-9872-849EBEB145E5}"/>
          </ac:picMkLst>
        </pc:picChg>
        <pc:picChg chg="mod">
          <ac:chgData name="Jean-Paul" userId="27a40eb4-405b-4916-a618-be9a53a3f824" providerId="ADAL" clId="{2CEA0934-A383-4941-9DB1-273CF6454F62}" dt="2020-03-21T07:21:32.571" v="5541" actId="164"/>
          <ac:picMkLst>
            <pc:docMk/>
            <pc:sldMk cId="644081698" sldId="275"/>
            <ac:picMk id="8194" creationId="{312ADE21-0826-460A-93CA-6365E2FF54B0}"/>
          </ac:picMkLst>
        </pc:picChg>
        <pc:cxnChg chg="mod">
          <ac:chgData name="Jean-Paul" userId="27a40eb4-405b-4916-a618-be9a53a3f824" providerId="ADAL" clId="{2CEA0934-A383-4941-9DB1-273CF6454F62}" dt="2020-03-21T07:21:32.571" v="5541" actId="164"/>
          <ac:cxnSpMkLst>
            <pc:docMk/>
            <pc:sldMk cId="644081698" sldId="275"/>
            <ac:cxnSpMk id="19" creationId="{44396833-12ED-418C-9AB4-9012C1191F8B}"/>
          </ac:cxnSpMkLst>
        </pc:cxnChg>
        <pc:cxnChg chg="mod">
          <ac:chgData name="Jean-Paul" userId="27a40eb4-405b-4916-a618-be9a53a3f824" providerId="ADAL" clId="{2CEA0934-A383-4941-9DB1-273CF6454F62}" dt="2020-03-21T07:21:32.571" v="5541" actId="164"/>
          <ac:cxnSpMkLst>
            <pc:docMk/>
            <pc:sldMk cId="644081698" sldId="275"/>
            <ac:cxnSpMk id="21" creationId="{D411C7AA-6E95-4AA2-97FA-B3F1CA27A873}"/>
          </ac:cxnSpMkLst>
        </pc:cxnChg>
        <pc:cxnChg chg="mod">
          <ac:chgData name="Jean-Paul" userId="27a40eb4-405b-4916-a618-be9a53a3f824" providerId="ADAL" clId="{2CEA0934-A383-4941-9DB1-273CF6454F62}" dt="2020-03-21T07:21:32.571" v="5541" actId="164"/>
          <ac:cxnSpMkLst>
            <pc:docMk/>
            <pc:sldMk cId="644081698" sldId="275"/>
            <ac:cxnSpMk id="24" creationId="{2FF1965F-CF57-47FE-90FD-99F45E97F4C9}"/>
          </ac:cxnSpMkLst>
        </pc:cxnChg>
        <pc:cxnChg chg="mod">
          <ac:chgData name="Jean-Paul" userId="27a40eb4-405b-4916-a618-be9a53a3f824" providerId="ADAL" clId="{2CEA0934-A383-4941-9DB1-273CF6454F62}" dt="2020-03-21T07:21:32.571" v="5541" actId="164"/>
          <ac:cxnSpMkLst>
            <pc:docMk/>
            <pc:sldMk cId="644081698" sldId="275"/>
            <ac:cxnSpMk id="25" creationId="{C9CD57BC-D2F6-4423-9315-59B67680F444}"/>
          </ac:cxnSpMkLst>
        </pc:cxnChg>
        <pc:cxnChg chg="mod">
          <ac:chgData name="Jean-Paul" userId="27a40eb4-405b-4916-a618-be9a53a3f824" providerId="ADAL" clId="{2CEA0934-A383-4941-9DB1-273CF6454F62}" dt="2020-03-21T07:21:32.571" v="5541" actId="164"/>
          <ac:cxnSpMkLst>
            <pc:docMk/>
            <pc:sldMk cId="644081698" sldId="275"/>
            <ac:cxnSpMk id="27" creationId="{222A3C77-E69F-4D84-B724-3571F914377C}"/>
          </ac:cxnSpMkLst>
        </pc:cxnChg>
        <pc:cxnChg chg="mod">
          <ac:chgData name="Jean-Paul" userId="27a40eb4-405b-4916-a618-be9a53a3f824" providerId="ADAL" clId="{2CEA0934-A383-4941-9DB1-273CF6454F62}" dt="2020-03-21T07:21:32.571" v="5541" actId="164"/>
          <ac:cxnSpMkLst>
            <pc:docMk/>
            <pc:sldMk cId="644081698" sldId="275"/>
            <ac:cxnSpMk id="28" creationId="{9E76CD25-F84C-4AA0-A4A9-D9B1854C39A5}"/>
          </ac:cxnSpMkLst>
        </pc:cxnChg>
        <pc:cxnChg chg="mod">
          <ac:chgData name="Jean-Paul" userId="27a40eb4-405b-4916-a618-be9a53a3f824" providerId="ADAL" clId="{2CEA0934-A383-4941-9DB1-273CF6454F62}" dt="2020-03-21T07:21:32.571" v="5541" actId="164"/>
          <ac:cxnSpMkLst>
            <pc:docMk/>
            <pc:sldMk cId="644081698" sldId="275"/>
            <ac:cxnSpMk id="29" creationId="{AD99A653-C0BC-45A2-8E4A-C5865F321FF5}"/>
          </ac:cxnSpMkLst>
        </pc:cxnChg>
        <pc:cxnChg chg="mod">
          <ac:chgData name="Jean-Paul" userId="27a40eb4-405b-4916-a618-be9a53a3f824" providerId="ADAL" clId="{2CEA0934-A383-4941-9DB1-273CF6454F62}" dt="2020-03-21T07:21:32.571" v="5541" actId="164"/>
          <ac:cxnSpMkLst>
            <pc:docMk/>
            <pc:sldMk cId="644081698" sldId="275"/>
            <ac:cxnSpMk id="30" creationId="{8C63257A-8F4C-4D57-9E05-8076C73196C8}"/>
          </ac:cxnSpMkLst>
        </pc:cxnChg>
        <pc:cxnChg chg="mod">
          <ac:chgData name="Jean-Paul" userId="27a40eb4-405b-4916-a618-be9a53a3f824" providerId="ADAL" clId="{2CEA0934-A383-4941-9DB1-273CF6454F62}" dt="2020-03-21T07:21:32.571" v="5541" actId="164"/>
          <ac:cxnSpMkLst>
            <pc:docMk/>
            <pc:sldMk cId="644081698" sldId="275"/>
            <ac:cxnSpMk id="31" creationId="{8AA1149E-18FA-42F4-BB4A-B0C005870970}"/>
          </ac:cxnSpMkLst>
        </pc:cxnChg>
        <pc:cxnChg chg="mod">
          <ac:chgData name="Jean-Paul" userId="27a40eb4-405b-4916-a618-be9a53a3f824" providerId="ADAL" clId="{2CEA0934-A383-4941-9DB1-273CF6454F62}" dt="2020-03-21T07:21:32.571" v="5541" actId="164"/>
          <ac:cxnSpMkLst>
            <pc:docMk/>
            <pc:sldMk cId="644081698" sldId="275"/>
            <ac:cxnSpMk id="33" creationId="{80949F8E-C535-46CF-BC16-CD8B2022712F}"/>
          </ac:cxnSpMkLst>
        </pc:cxnChg>
        <pc:cxnChg chg="mod">
          <ac:chgData name="Jean-Paul" userId="27a40eb4-405b-4916-a618-be9a53a3f824" providerId="ADAL" clId="{2CEA0934-A383-4941-9DB1-273CF6454F62}" dt="2020-03-21T07:21:32.571" v="5541" actId="164"/>
          <ac:cxnSpMkLst>
            <pc:docMk/>
            <pc:sldMk cId="644081698" sldId="275"/>
            <ac:cxnSpMk id="36" creationId="{561C68D4-18C7-40FB-9052-CFB3DD079177}"/>
          </ac:cxnSpMkLst>
        </pc:cxnChg>
      </pc:sldChg>
      <pc:sldChg chg="addSp delSp modSp add mod modTransition">
        <pc:chgData name="Jean-Paul" userId="27a40eb4-405b-4916-a618-be9a53a3f824" providerId="ADAL" clId="{2CEA0934-A383-4941-9DB1-273CF6454F62}" dt="2020-03-22T06:44:20.818" v="8397"/>
        <pc:sldMkLst>
          <pc:docMk/>
          <pc:sldMk cId="314293885" sldId="276"/>
        </pc:sldMkLst>
        <pc:spChg chg="mod ord">
          <ac:chgData name="Jean-Paul" userId="27a40eb4-405b-4916-a618-be9a53a3f824" providerId="ADAL" clId="{2CEA0934-A383-4941-9DB1-273CF6454F62}" dt="2020-03-21T13:54:00.493" v="8259" actId="13822"/>
          <ac:spMkLst>
            <pc:docMk/>
            <pc:sldMk cId="314293885" sldId="276"/>
            <ac:spMk id="3" creationId="{46ABB60B-50BF-404D-B9C0-615D8E3E5719}"/>
          </ac:spMkLst>
        </pc:spChg>
        <pc:spChg chg="add mod">
          <ac:chgData name="Jean-Paul" userId="27a40eb4-405b-4916-a618-be9a53a3f824" providerId="ADAL" clId="{2CEA0934-A383-4941-9DB1-273CF6454F62}" dt="2020-03-21T09:31:54.726" v="7514" actId="1076"/>
          <ac:spMkLst>
            <pc:docMk/>
            <pc:sldMk cId="314293885" sldId="276"/>
            <ac:spMk id="4" creationId="{D95C6E32-0E16-481A-B72A-525782BCAA60}"/>
          </ac:spMkLst>
        </pc:spChg>
        <pc:spChg chg="del">
          <ac:chgData name="Jean-Paul" userId="27a40eb4-405b-4916-a618-be9a53a3f824" providerId="ADAL" clId="{2CEA0934-A383-4941-9DB1-273CF6454F62}" dt="2020-03-21T07:49:29.043" v="5776" actId="478"/>
          <ac:spMkLst>
            <pc:docMk/>
            <pc:sldMk cId="314293885" sldId="276"/>
            <ac:spMk id="7" creationId="{74FAD0D6-5B3F-4209-8BA5-FEE1041F8F39}"/>
          </ac:spMkLst>
        </pc:spChg>
        <pc:spChg chg="del">
          <ac:chgData name="Jean-Paul" userId="27a40eb4-405b-4916-a618-be9a53a3f824" providerId="ADAL" clId="{2CEA0934-A383-4941-9DB1-273CF6454F62}" dt="2020-03-21T07:49:32.452" v="5777" actId="478"/>
          <ac:spMkLst>
            <pc:docMk/>
            <pc:sldMk cId="314293885" sldId="276"/>
            <ac:spMk id="8" creationId="{D11FFDF0-87A7-4468-A990-5A8D057C090D}"/>
          </ac:spMkLst>
        </pc:spChg>
        <pc:spChg chg="add mod">
          <ac:chgData name="Jean-Paul" userId="27a40eb4-405b-4916-a618-be9a53a3f824" providerId="ADAL" clId="{2CEA0934-A383-4941-9DB1-273CF6454F62}" dt="2020-03-21T07:57:35.255" v="6015" actId="1037"/>
          <ac:spMkLst>
            <pc:docMk/>
            <pc:sldMk cId="314293885" sldId="276"/>
            <ac:spMk id="11" creationId="{A3A4799F-EB17-43DD-A546-3BA48172FA68}"/>
          </ac:spMkLst>
        </pc:spChg>
        <pc:spChg chg="add mod">
          <ac:chgData name="Jean-Paul" userId="27a40eb4-405b-4916-a618-be9a53a3f824" providerId="ADAL" clId="{2CEA0934-A383-4941-9DB1-273CF6454F62}" dt="2020-03-21T10:36:47.824" v="8023" actId="113"/>
          <ac:spMkLst>
            <pc:docMk/>
            <pc:sldMk cId="314293885" sldId="276"/>
            <ac:spMk id="13" creationId="{5447FC57-2D30-452A-853B-5B6538640C2C}"/>
          </ac:spMkLst>
        </pc:spChg>
        <pc:spChg chg="add mod">
          <ac:chgData name="Jean-Paul" userId="27a40eb4-405b-4916-a618-be9a53a3f824" providerId="ADAL" clId="{2CEA0934-A383-4941-9DB1-273CF6454F62}" dt="2020-03-21T09:58:33.457" v="7892" actId="20577"/>
          <ac:spMkLst>
            <pc:docMk/>
            <pc:sldMk cId="314293885" sldId="276"/>
            <ac:spMk id="14" creationId="{23BA756A-53C4-4350-A4F4-8B57618CDD00}"/>
          </ac:spMkLst>
        </pc:spChg>
        <pc:spChg chg="add mod">
          <ac:chgData name="Jean-Paul" userId="27a40eb4-405b-4916-a618-be9a53a3f824" providerId="ADAL" clId="{2CEA0934-A383-4941-9DB1-273CF6454F62}" dt="2020-03-21T09:34:47.571" v="7597" actId="1038"/>
          <ac:spMkLst>
            <pc:docMk/>
            <pc:sldMk cId="314293885" sldId="276"/>
            <ac:spMk id="15" creationId="{92FD4B01-F363-4BA9-A625-A6682C141954}"/>
          </ac:spMkLst>
        </pc:spChg>
        <pc:spChg chg="add mod">
          <ac:chgData name="Jean-Paul" userId="27a40eb4-405b-4916-a618-be9a53a3f824" providerId="ADAL" clId="{2CEA0934-A383-4941-9DB1-273CF6454F62}" dt="2020-03-21T09:33:45.542" v="7573" actId="1076"/>
          <ac:spMkLst>
            <pc:docMk/>
            <pc:sldMk cId="314293885" sldId="276"/>
            <ac:spMk id="16" creationId="{4E56CFA0-64D7-4988-8C67-558E728BEE8A}"/>
          </ac:spMkLst>
        </pc:spChg>
        <pc:spChg chg="add mod">
          <ac:chgData name="Jean-Paul" userId="27a40eb4-405b-4916-a618-be9a53a3f824" providerId="ADAL" clId="{2CEA0934-A383-4941-9DB1-273CF6454F62}" dt="2020-03-21T09:58:56.757" v="7911" actId="1036"/>
          <ac:spMkLst>
            <pc:docMk/>
            <pc:sldMk cId="314293885" sldId="276"/>
            <ac:spMk id="17" creationId="{1D30A193-3D61-487A-9EA7-264202355ADD}"/>
          </ac:spMkLst>
        </pc:spChg>
        <pc:spChg chg="add mod">
          <ac:chgData name="Jean-Paul" userId="27a40eb4-405b-4916-a618-be9a53a3f824" providerId="ADAL" clId="{2CEA0934-A383-4941-9DB1-273CF6454F62}" dt="2020-03-21T09:59:04.373" v="7915" actId="1036"/>
          <ac:spMkLst>
            <pc:docMk/>
            <pc:sldMk cId="314293885" sldId="276"/>
            <ac:spMk id="18" creationId="{E3D389F7-9A60-42B6-A389-A92C47F64598}"/>
          </ac:spMkLst>
        </pc:spChg>
        <pc:picChg chg="del">
          <ac:chgData name="Jean-Paul" userId="27a40eb4-405b-4916-a618-be9a53a3f824" providerId="ADAL" clId="{2CEA0934-A383-4941-9DB1-273CF6454F62}" dt="2020-03-21T07:49:25.503" v="5775" actId="478"/>
          <ac:picMkLst>
            <pc:docMk/>
            <pc:sldMk cId="314293885" sldId="276"/>
            <ac:picMk id="2" creationId="{AB20A844-A91A-48DA-82E3-A45AF0A25638}"/>
          </ac:picMkLst>
        </pc:picChg>
        <pc:picChg chg="del">
          <ac:chgData name="Jean-Paul" userId="27a40eb4-405b-4916-a618-be9a53a3f824" providerId="ADAL" clId="{2CEA0934-A383-4941-9DB1-273CF6454F62}" dt="2020-03-21T07:50:55.836" v="5786" actId="478"/>
          <ac:picMkLst>
            <pc:docMk/>
            <pc:sldMk cId="314293885" sldId="276"/>
            <ac:picMk id="5" creationId="{6F59954A-12DD-4AD2-9FFA-358F104B0BC9}"/>
          </ac:picMkLst>
        </pc:picChg>
        <pc:picChg chg="del">
          <ac:chgData name="Jean-Paul" userId="27a40eb4-405b-4916-a618-be9a53a3f824" providerId="ADAL" clId="{2CEA0934-A383-4941-9DB1-273CF6454F62}" dt="2020-03-21T07:49:35.872" v="5778" actId="478"/>
          <ac:picMkLst>
            <pc:docMk/>
            <pc:sldMk cId="314293885" sldId="276"/>
            <ac:picMk id="9" creationId="{F874DFC9-AA42-4C52-B42F-44113940B69E}"/>
          </ac:picMkLst>
        </pc:picChg>
        <pc:picChg chg="del mod ord modCrop">
          <ac:chgData name="Jean-Paul" userId="27a40eb4-405b-4916-a618-be9a53a3f824" providerId="ADAL" clId="{2CEA0934-A383-4941-9DB1-273CF6454F62}" dt="2020-03-21T07:56:06.843" v="5991" actId="478"/>
          <ac:picMkLst>
            <pc:docMk/>
            <pc:sldMk cId="314293885" sldId="276"/>
            <ac:picMk id="10" creationId="{79164F7E-CFA2-4943-8C64-C339906B46D0}"/>
          </ac:picMkLst>
        </pc:picChg>
        <pc:picChg chg="add del">
          <ac:chgData name="Jean-Paul" userId="27a40eb4-405b-4916-a618-be9a53a3f824" providerId="ADAL" clId="{2CEA0934-A383-4941-9DB1-273CF6454F62}" dt="2020-03-21T10:21:33.739" v="8012" actId="478"/>
          <ac:picMkLst>
            <pc:docMk/>
            <pc:sldMk cId="314293885" sldId="276"/>
            <ac:picMk id="12" creationId="{2144BB0A-B391-4CAF-B35E-AE867557E881}"/>
          </ac:picMkLst>
        </pc:picChg>
        <pc:picChg chg="add mod ord modCrop">
          <ac:chgData name="Jean-Paul" userId="27a40eb4-405b-4916-a618-be9a53a3f824" providerId="ADAL" clId="{2CEA0934-A383-4941-9DB1-273CF6454F62}" dt="2020-03-21T10:09:04.267" v="8003" actId="1038"/>
          <ac:picMkLst>
            <pc:docMk/>
            <pc:sldMk cId="314293885" sldId="276"/>
            <ac:picMk id="19" creationId="{75F121FE-78F2-416A-9EBD-DA6C4A9CF61F}"/>
          </ac:picMkLst>
        </pc:picChg>
      </pc:sldChg>
      <pc:sldChg chg="addSp delSp modSp add del mod">
        <pc:chgData name="Jean-Paul" userId="27a40eb4-405b-4916-a618-be9a53a3f824" providerId="ADAL" clId="{2CEA0934-A383-4941-9DB1-273CF6454F62}" dt="2020-03-21T14:05:05.150" v="8384" actId="47"/>
        <pc:sldMkLst>
          <pc:docMk/>
          <pc:sldMk cId="3977983827" sldId="277"/>
        </pc:sldMkLst>
        <pc:spChg chg="mod ord">
          <ac:chgData name="Jean-Paul" userId="27a40eb4-405b-4916-a618-be9a53a3f824" providerId="ADAL" clId="{2CEA0934-A383-4941-9DB1-273CF6454F62}" dt="2020-03-21T14:03:07.123" v="8383" actId="1076"/>
          <ac:spMkLst>
            <pc:docMk/>
            <pc:sldMk cId="3977983827" sldId="277"/>
            <ac:spMk id="3" creationId="{1C1FEC51-5DBA-435E-B9C7-0C655285C32F}"/>
          </ac:spMkLst>
        </pc:spChg>
        <pc:spChg chg="mod">
          <ac:chgData name="Jean-Paul" userId="27a40eb4-405b-4916-a618-be9a53a3f824" providerId="ADAL" clId="{2CEA0934-A383-4941-9DB1-273CF6454F62}" dt="2020-03-21T14:02:21.469" v="8378" actId="1037"/>
          <ac:spMkLst>
            <pc:docMk/>
            <pc:sldMk cId="3977983827" sldId="277"/>
            <ac:spMk id="9" creationId="{4F523F7D-7B21-4448-9CFD-61A04AF780A6}"/>
          </ac:spMkLst>
        </pc:spChg>
        <pc:picChg chg="add del mod">
          <ac:chgData name="Jean-Paul" userId="27a40eb4-405b-4916-a618-be9a53a3f824" providerId="ADAL" clId="{2CEA0934-A383-4941-9DB1-273CF6454F62}" dt="2020-03-21T14:02:31.132" v="8379" actId="478"/>
          <ac:picMkLst>
            <pc:docMk/>
            <pc:sldMk cId="3977983827" sldId="277"/>
            <ac:picMk id="7" creationId="{7AA9C24D-F989-473C-A8E4-EBA467E6D0A8}"/>
          </ac:picMkLst>
        </pc:picChg>
        <pc:picChg chg="del">
          <ac:chgData name="Jean-Paul" userId="27a40eb4-405b-4916-a618-be9a53a3f824" providerId="ADAL" clId="{2CEA0934-A383-4941-9DB1-273CF6454F62}" dt="2020-03-21T13:57:39.370" v="8268" actId="478"/>
          <ac:picMkLst>
            <pc:docMk/>
            <pc:sldMk cId="3977983827" sldId="277"/>
            <ac:picMk id="8" creationId="{1AF0FDCD-65BA-4542-8339-3FDF2E0027D3}"/>
          </ac:picMkLst>
        </pc:picChg>
        <pc:picChg chg="add">
          <ac:chgData name="Jean-Paul" userId="27a40eb4-405b-4916-a618-be9a53a3f824" providerId="ADAL" clId="{2CEA0934-A383-4941-9DB1-273CF6454F62}" dt="2020-03-21T14:02:36.744" v="8380"/>
          <ac:picMkLst>
            <pc:docMk/>
            <pc:sldMk cId="3977983827" sldId="277"/>
            <ac:picMk id="10" creationId="{E7F0C2E3-E4E7-4CA3-8DD2-D5DFC3DE8FD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4E819-845D-465A-B21E-2A4475AE7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E54345-5D95-47C3-BEA3-58276324B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1EFCD-888F-49C8-8DB0-4F0DF49EF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04/05/2020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BDA8F-8360-4002-93CF-2FD6D263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804B4-64F6-4489-9170-7AC80B5A9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43179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B727-E2CD-44E5-BD47-2A6C125F2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15044-0141-47C1-8DD7-4E20DA751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0A34C-A97B-40C9-855C-26EA2C1C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04/05/2020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64CBD-75D2-435D-BA7B-C12DF158E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368FC-680A-4BC9-8D41-72D80401D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88884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1F412B-532A-4F22-8B56-F4C91A4B22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92AD84-1200-484D-ADFE-4E4F5E715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8D36E-82F2-4B71-B621-701B1628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04/05/2020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8B0E8-69AC-4AB8-B528-5100A00B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788D7-EF88-47D5-B957-D4DE7A16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51884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AB764-9F9E-470C-8934-4B7572D3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CC97C-5421-495F-8672-58C5EC0CE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82ACA-EB32-4963-8905-4DCA935E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04/05/2020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86339-7739-4090-9BDC-8CF0F3E67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DD3B7-07B4-45B2-89C2-1C8DEA2E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7780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AECF5-4F5B-40CA-A6B4-3B5B9DA34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FF51D-140D-470E-83BA-F46EE88E3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4FF13-81AA-4962-B2ED-22AB84AC8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04/05/2020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423C2-0D4A-4787-94BE-ECF5ECBCF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F54C5-BC58-4A20-BA2F-74D5740A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4738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A45DF-9BD5-4744-A9A1-98589F0C5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27890-84F4-4E73-B1DA-4862E49E6A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0830D-75A6-4071-8014-10653707F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1FFBF-27B9-41E9-A6EC-80DA4DF7C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04/05/2020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0B1F1-9A9C-4F99-8C80-78999BCED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DC508-D5DD-4FA4-8B75-9E947047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1377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7759D-2186-444E-863B-C318231C1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12896-30C2-4358-A029-9A5075C97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DB225-D660-4AA3-AF4F-66486527A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FEEFF-5E3C-490C-BFFA-511405EC33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7451E3-FE3A-4BD7-A578-31734D5414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2F9CC5-A050-4DFE-97AD-2CB75057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04/05/2020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A8A799-9B83-483C-9E9A-8010FD6DE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3D974A-495C-4180-AB36-05ECDC79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0592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2C3F5-435C-4A14-9C68-833E406A8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2DF5FE-8DF5-419F-A564-6E5C864E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04/05/2020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ECCDA-D8F6-4785-8D75-3A49E436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F84D47-2568-4F45-B1CF-92713047C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7511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D073D3-63FA-4975-8A9D-9ACAC1DC7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04/05/2020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FBA6F0-FB30-4EB9-B442-F266E0DD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ED054-CC57-4CFF-BE15-4DC4ADF0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837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FACB-8F80-4D39-8BBE-00BD43B24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AB0D2-46B5-46E6-A94C-E8E8E8BB2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92D95-0458-4780-9F1A-2954E855E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4753E-822C-4DA5-928B-94F409307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04/05/2020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21C52-13F9-49D7-A36C-BDC14302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D09CA-AE44-4F91-825A-EE1F090D4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49250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20EC-A448-4D27-AD31-7BDB611BA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BC7809-3459-4264-B9DA-A5DF540326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EAB7A-1EA1-40D9-A4C8-5862A2D2F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91EEB-0C9E-4658-985A-46626AF51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04/05/2020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48645-52A3-4D36-AEA3-1D2AEA0FC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354F3-BD57-45E1-BCB4-A463CEB0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89021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5269C6-3A5D-4A57-896D-3948F7ADB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81F13-5665-462F-8D0A-DAA089A14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41D6C-CF1F-47C4-A766-60E6C4F3C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56D02-CC4E-4F5D-8D63-843E8F44D84E}" type="datetimeFigureOut">
              <a:rPr lang="LID4096" smtClean="0"/>
              <a:t>04/05/2020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CAE6-9518-410D-9974-B522B4B46F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BDB19-DB36-4637-B8CF-7D381A65C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371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757DA38-33A7-444C-971C-3032AD6A0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b="7824"/>
          <a:stretch/>
        </p:blipFill>
        <p:spPr>
          <a:xfrm>
            <a:off x="-1656" y="0"/>
            <a:ext cx="1219531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313D47-3BC3-4535-9BB1-034466E3AD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AF0FDCD-65BA-4542-8339-3FDF2E002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789" y="455929"/>
            <a:ext cx="1723197" cy="74312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29378A6-2B5B-4174-882F-EC41C965F240}"/>
              </a:ext>
            </a:extLst>
          </p:cNvPr>
          <p:cNvSpPr/>
          <p:nvPr/>
        </p:nvSpPr>
        <p:spPr>
          <a:xfrm>
            <a:off x="-5849621" y="5200650"/>
            <a:ext cx="23891242" cy="238912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A6F5C5-C08A-408E-99DF-42D564D02307}"/>
              </a:ext>
            </a:extLst>
          </p:cNvPr>
          <p:cNvSpPr txBox="1"/>
          <p:nvPr/>
        </p:nvSpPr>
        <p:spPr>
          <a:xfrm>
            <a:off x="3576638" y="5618843"/>
            <a:ext cx="5038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 algn="ctr"/>
            <a:r>
              <a:rPr lang="en-GB" sz="2800" dirty="0">
                <a:solidFill>
                  <a:srgbClr val="30333A"/>
                </a:solidFill>
                <a:latin typeface="Cabin" panose="020B0803050202020004" pitchFamily="34" charset="0"/>
                <a:ea typeface="Roboto" pitchFamily="2" charset="0"/>
              </a:rPr>
              <a:t>WE  ARE  </a:t>
            </a:r>
            <a:r>
              <a:rPr lang="en-GB" sz="2800" b="1" dirty="0">
                <a:solidFill>
                  <a:srgbClr val="F8B63B"/>
                </a:solidFill>
                <a:latin typeface="Cabin" panose="020B0803050202020004" pitchFamily="34" charset="0"/>
                <a:ea typeface="Roboto" pitchFamily="2" charset="0"/>
              </a:rPr>
              <a:t>I</a:t>
            </a:r>
            <a:r>
              <a:rPr lang="en-GB" sz="2800" dirty="0">
                <a:solidFill>
                  <a:srgbClr val="30333A"/>
                </a:solidFill>
                <a:latin typeface="Cabin" panose="020B0803050202020004" pitchFamily="34" charset="0"/>
                <a:ea typeface="Roboto" pitchFamily="2" charset="0"/>
              </a:rPr>
              <a:t>NDEPENDENT </a:t>
            </a:r>
            <a:br>
              <a:rPr lang="en-GB" sz="2800" dirty="0">
                <a:solidFill>
                  <a:srgbClr val="30333A"/>
                </a:solidFill>
                <a:latin typeface="Cabin" panose="020B0803050202020004" pitchFamily="34" charset="0"/>
                <a:ea typeface="Roboto" pitchFamily="2" charset="0"/>
              </a:rPr>
            </a:br>
            <a:r>
              <a:rPr lang="en-GB" sz="2800" dirty="0">
                <a:solidFill>
                  <a:srgbClr val="30333A"/>
                </a:solidFill>
                <a:latin typeface="Cabin" panose="020B0803050202020004" pitchFamily="34" charset="0"/>
                <a:ea typeface="Roboto" pitchFamily="2" charset="0"/>
              </a:rPr>
              <a:t>                       </a:t>
            </a:r>
            <a:r>
              <a:rPr lang="en-GB" sz="2800" dirty="0">
                <a:solidFill>
                  <a:srgbClr val="F8B63B"/>
                </a:solidFill>
                <a:latin typeface="Cabin" panose="020B0803050202020004" pitchFamily="34" charset="0"/>
                <a:ea typeface="Roboto" pitchFamily="2" charset="0"/>
              </a:rPr>
              <a:t>PRO</a:t>
            </a:r>
            <a:r>
              <a:rPr lang="en-GB" sz="2800" dirty="0">
                <a:solidFill>
                  <a:srgbClr val="30333A"/>
                </a:solidFill>
                <a:latin typeface="Cabin" panose="020B0803050202020004" pitchFamily="34" charset="0"/>
                <a:ea typeface="Roboto" pitchFamily="2" charset="0"/>
              </a:rPr>
              <a:t>FESSIONALS</a:t>
            </a:r>
          </a:p>
        </p:txBody>
      </p:sp>
    </p:spTree>
    <p:extLst>
      <p:ext uri="{BB962C8B-B14F-4D97-AF65-F5344CB8AC3E}">
        <p14:creationId xmlns:p14="http://schemas.microsoft.com/office/powerpoint/2010/main" val="15518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FA7E03-6B3A-43C3-B9F0-7EE8C74951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2688FA8-D6A8-420E-B043-6AE99E54E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080A52E-577F-4A70-9D04-6864E0B59ACE}"/>
              </a:ext>
            </a:extLst>
          </p:cNvPr>
          <p:cNvSpPr/>
          <p:nvPr/>
        </p:nvSpPr>
        <p:spPr>
          <a:xfrm>
            <a:off x="446057" y="155795"/>
            <a:ext cx="6400800" cy="6400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4F523-D6CC-4A60-A6AB-A7D1362068F1}"/>
              </a:ext>
            </a:extLst>
          </p:cNvPr>
          <p:cNvSpPr txBox="1"/>
          <p:nvPr/>
        </p:nvSpPr>
        <p:spPr>
          <a:xfrm>
            <a:off x="1149111" y="3389785"/>
            <a:ext cx="5038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Join one of our free webinars</a:t>
            </a:r>
          </a:p>
          <a:p>
            <a:pPr algn="ctr"/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or visit us online</a:t>
            </a:r>
          </a:p>
          <a:p>
            <a:pPr algn="ctr"/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en-GB" sz="2400" dirty="0">
              <a:solidFill>
                <a:srgbClr val="30333A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betoo.be</a:t>
            </a:r>
          </a:p>
        </p:txBody>
      </p:sp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9DF05F2D-E7B4-42F9-90F3-93279EF2E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16" y="1756666"/>
            <a:ext cx="3221667" cy="1389344"/>
          </a:xfrm>
          <a:prstGeom prst="rect">
            <a:avLst/>
          </a:prstGeom>
        </p:spPr>
      </p:pic>
      <p:pic>
        <p:nvPicPr>
          <p:cNvPr id="14" name="Picture 8" descr="Image result for social icons black">
            <a:extLst>
              <a:ext uri="{FF2B5EF4-FFF2-40B4-BE49-F238E27FC236}">
                <a16:creationId xmlns:a16="http://schemas.microsoft.com/office/drawing/2014/main" id="{FA7D2AF1-93CA-4406-8533-B1FAF4698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57" b="65482"/>
          <a:stretch/>
        </p:blipFill>
        <p:spPr bwMode="auto">
          <a:xfrm>
            <a:off x="3245912" y="4873793"/>
            <a:ext cx="433891" cy="40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Image result for social icons black">
            <a:extLst>
              <a:ext uri="{FF2B5EF4-FFF2-40B4-BE49-F238E27FC236}">
                <a16:creationId xmlns:a16="http://schemas.microsoft.com/office/drawing/2014/main" id="{4E8E74AE-51D0-45AD-8D22-E1A40D76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3" t="33909" r="2424" b="31573"/>
          <a:stretch/>
        </p:blipFill>
        <p:spPr bwMode="auto">
          <a:xfrm>
            <a:off x="2895988" y="4883958"/>
            <a:ext cx="433891" cy="40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result for social icons black">
            <a:extLst>
              <a:ext uri="{FF2B5EF4-FFF2-40B4-BE49-F238E27FC236}">
                <a16:creationId xmlns:a16="http://schemas.microsoft.com/office/drawing/2014/main" id="{9485674C-80EB-49E8-B6B9-4100CA5B5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6" t="34146" r="63243" b="31336"/>
          <a:stretch/>
        </p:blipFill>
        <p:spPr bwMode="auto">
          <a:xfrm>
            <a:off x="3605634" y="4886001"/>
            <a:ext cx="433891" cy="40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mage result for social icons black">
            <a:extLst>
              <a:ext uri="{FF2B5EF4-FFF2-40B4-BE49-F238E27FC236}">
                <a16:creationId xmlns:a16="http://schemas.microsoft.com/office/drawing/2014/main" id="{4071E71D-8391-4FD3-B556-3C8D10240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1368" r="35290" b="64114"/>
          <a:stretch/>
        </p:blipFill>
        <p:spPr bwMode="auto">
          <a:xfrm>
            <a:off x="4039396" y="4887739"/>
            <a:ext cx="352479" cy="40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167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id="{68C80525-C6F1-4622-B82B-8367559BDC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 b="12641"/>
          <a:stretch/>
        </p:blipFill>
        <p:spPr>
          <a:xfrm>
            <a:off x="0" y="-11153"/>
            <a:ext cx="12191255" cy="68691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FA7E03-6B3A-43C3-B9F0-7EE8C74951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80A52E-577F-4A70-9D04-6864E0B59ACE}"/>
              </a:ext>
            </a:extLst>
          </p:cNvPr>
          <p:cNvSpPr/>
          <p:nvPr/>
        </p:nvSpPr>
        <p:spPr>
          <a:xfrm>
            <a:off x="400050" y="228600"/>
            <a:ext cx="6400800" cy="6400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4F523-D6CC-4A60-A6AB-A7D1362068F1}"/>
              </a:ext>
            </a:extLst>
          </p:cNvPr>
          <p:cNvSpPr txBox="1"/>
          <p:nvPr/>
        </p:nvSpPr>
        <p:spPr>
          <a:xfrm>
            <a:off x="1085850" y="1180193"/>
            <a:ext cx="50387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5713"/>
            <a:r>
              <a:rPr lang="en-GB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I</a:t>
            </a:r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NDEPENDENT </a:t>
            </a:r>
            <a:b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</a:br>
            <a:r>
              <a:rPr lang="en-GB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PRO</a:t>
            </a:r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FESSIONALS</a:t>
            </a:r>
          </a:p>
          <a:p>
            <a:pPr algn="ctr"/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(aka freelancers)</a:t>
            </a:r>
          </a:p>
          <a:p>
            <a:pPr algn="ctr"/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Creating value in </a:t>
            </a:r>
            <a:r>
              <a:rPr lang="en-GB" sz="2400" b="1" dirty="0">
                <a:solidFill>
                  <a:srgbClr val="F8B63B"/>
                </a:solidFill>
                <a:latin typeface="Roboto Lt" pitchFamily="2" charset="0"/>
                <a:ea typeface="Roboto Lt" pitchFamily="2" charset="0"/>
              </a:rPr>
              <a:t>growing numbers</a:t>
            </a:r>
          </a:p>
          <a:p>
            <a:pPr algn="ctr"/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Expected to </a:t>
            </a:r>
            <a:r>
              <a:rPr lang="en-GB" sz="2400" b="1" dirty="0">
                <a:solidFill>
                  <a:srgbClr val="F8B63B"/>
                </a:solidFill>
                <a:latin typeface="Roboto Lt" pitchFamily="2" charset="0"/>
                <a:ea typeface="Roboto Lt" pitchFamily="2" charset="0"/>
              </a:rPr>
              <a:t>perform</a:t>
            </a:r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 more, better</a:t>
            </a:r>
          </a:p>
          <a:p>
            <a:pPr algn="ctr"/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BUT</a:t>
            </a:r>
          </a:p>
          <a:p>
            <a:pPr algn="ctr"/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Excluded from corporate </a:t>
            </a:r>
            <a:r>
              <a:rPr lang="en-GB" sz="2400" b="1" dirty="0">
                <a:solidFill>
                  <a:srgbClr val="F8B63B"/>
                </a:solidFill>
                <a:latin typeface="Roboto Lt" pitchFamily="2" charset="0"/>
                <a:ea typeface="Roboto Lt" pitchFamily="2" charset="0"/>
              </a:rPr>
              <a:t>support</a:t>
            </a:r>
          </a:p>
          <a:p>
            <a:pPr algn="ctr"/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Less </a:t>
            </a:r>
            <a:r>
              <a:rPr lang="en-GB" sz="2400" b="1" dirty="0">
                <a:solidFill>
                  <a:srgbClr val="F8B63B"/>
                </a:solidFill>
                <a:latin typeface="Roboto Lt" pitchFamily="2" charset="0"/>
                <a:ea typeface="Roboto Lt" pitchFamily="2" charset="0"/>
              </a:rPr>
              <a:t>development</a:t>
            </a:r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 opportunities</a:t>
            </a:r>
          </a:p>
          <a:p>
            <a:pPr algn="ctr"/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Difficult to </a:t>
            </a:r>
            <a:r>
              <a:rPr lang="en-GB" sz="2400" b="1" dirty="0">
                <a:solidFill>
                  <a:srgbClr val="F8B63B"/>
                </a:solidFill>
                <a:latin typeface="Roboto Lt" pitchFamily="2" charset="0"/>
                <a:ea typeface="Roboto Lt" pitchFamily="2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1022478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id="{67D3FD72-2342-4A07-B5BE-79BB70972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" b="9485"/>
          <a:stretch/>
        </p:blipFill>
        <p:spPr>
          <a:xfrm flipH="1">
            <a:off x="-4763" y="-1"/>
            <a:ext cx="12201526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FA7E03-6B3A-43C3-B9F0-7EE8C74951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80A52E-577F-4A70-9D04-6864E0B59ACE}"/>
              </a:ext>
            </a:extLst>
          </p:cNvPr>
          <p:cNvSpPr/>
          <p:nvPr/>
        </p:nvSpPr>
        <p:spPr>
          <a:xfrm>
            <a:off x="5363089" y="228600"/>
            <a:ext cx="6400800" cy="6400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4F523-D6CC-4A60-A6AB-A7D1362068F1}"/>
              </a:ext>
            </a:extLst>
          </p:cNvPr>
          <p:cNvSpPr txBox="1"/>
          <p:nvPr/>
        </p:nvSpPr>
        <p:spPr>
          <a:xfrm>
            <a:off x="6048889" y="1302206"/>
            <a:ext cx="50387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You find this acceptable ?</a:t>
            </a:r>
          </a:p>
          <a:p>
            <a:pPr algn="ctr"/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… Neither do we, that’s why there’s</a:t>
            </a:r>
          </a:p>
          <a:p>
            <a:pPr algn="ctr"/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en-GB" sz="2400" dirty="0">
              <a:solidFill>
                <a:srgbClr val="30333A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Digital Ecosystem by and for</a:t>
            </a:r>
            <a:b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</a:br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GB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I</a:t>
            </a:r>
            <a:r>
              <a:rPr lang="en-GB" sz="2400" dirty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>NDEPENDENT</a:t>
            </a:r>
            <a:r>
              <a:rPr lang="en-GB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 </a:t>
            </a:r>
          </a:p>
          <a:p>
            <a:pPr algn="ctr"/>
            <a:r>
              <a:rPr lang="en-GB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      PRO</a:t>
            </a:r>
            <a:r>
              <a:rPr lang="en-GB" sz="2400" dirty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>FESSIONALS</a:t>
            </a:r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B70BC8EE-B6AF-40A3-B89F-4881C35A2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655" y="2734328"/>
            <a:ext cx="3221667" cy="13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8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4A6A32E9-F21A-4D6C-BFAD-D4D73258E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/>
          <a:stretch/>
        </p:blipFill>
        <p:spPr>
          <a:xfrm>
            <a:off x="-1" y="0"/>
            <a:ext cx="10239375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83C4CDB-9918-40D1-B29D-EF11DB7D6A4A}"/>
              </a:ext>
            </a:extLst>
          </p:cNvPr>
          <p:cNvSpPr/>
          <p:nvPr/>
        </p:nvSpPr>
        <p:spPr>
          <a:xfrm>
            <a:off x="0" y="0"/>
            <a:ext cx="123444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E5CE689-87E8-4511-915D-35722E2B5C6B}"/>
              </a:ext>
            </a:extLst>
          </p:cNvPr>
          <p:cNvSpPr/>
          <p:nvPr/>
        </p:nvSpPr>
        <p:spPr>
          <a:xfrm>
            <a:off x="6064771" y="-2791326"/>
            <a:ext cx="12440650" cy="124406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B7C6AC-9B4D-42BF-8FE4-3AAC4624A291}"/>
              </a:ext>
            </a:extLst>
          </p:cNvPr>
          <p:cNvGrpSpPr/>
          <p:nvPr/>
        </p:nvGrpSpPr>
        <p:grpSpPr>
          <a:xfrm>
            <a:off x="8386788" y="587972"/>
            <a:ext cx="1709712" cy="1969278"/>
            <a:chOff x="8386788" y="587972"/>
            <a:chExt cx="1709712" cy="196927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37A8DD8-FA50-4E38-95B5-62FCAFA89C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9971" y="1826887"/>
              <a:ext cx="1686529" cy="399926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EDC3117-7883-490E-953D-F356BE15D6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2169" y="1761529"/>
              <a:ext cx="1684331" cy="339347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" descr="Image result for modern pillars">
              <a:extLst>
                <a:ext uri="{FF2B5EF4-FFF2-40B4-BE49-F238E27FC236}">
                  <a16:creationId xmlns:a16="http://schemas.microsoft.com/office/drawing/2014/main" id="{4394E68F-4D5F-4DD1-9A05-51AFB38512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92"/>
            <a:stretch/>
          </p:blipFill>
          <p:spPr bwMode="auto">
            <a:xfrm>
              <a:off x="9032079" y="898167"/>
              <a:ext cx="583647" cy="1169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Image result for modern pillars">
              <a:extLst>
                <a:ext uri="{FF2B5EF4-FFF2-40B4-BE49-F238E27FC236}">
                  <a16:creationId xmlns:a16="http://schemas.microsoft.com/office/drawing/2014/main" id="{715B9753-CDBA-4114-BD18-F673313D63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826"/>
            <a:stretch/>
          </p:blipFill>
          <p:spPr bwMode="auto">
            <a:xfrm>
              <a:off x="8547062" y="898167"/>
              <a:ext cx="652657" cy="127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Image result for modern pillars">
              <a:extLst>
                <a:ext uri="{FF2B5EF4-FFF2-40B4-BE49-F238E27FC236}">
                  <a16:creationId xmlns:a16="http://schemas.microsoft.com/office/drawing/2014/main" id="{02B04387-D644-4B1D-B128-DC9CE4C84B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92"/>
            <a:stretch/>
          </p:blipFill>
          <p:spPr bwMode="auto">
            <a:xfrm>
              <a:off x="9455495" y="899459"/>
              <a:ext cx="536244" cy="1074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F68E028-B7BB-4E27-A412-1C928BFA03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6788" y="956715"/>
              <a:ext cx="1701941" cy="18629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200505C-3C76-436F-92FB-C07E90ECBA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2169" y="2061564"/>
              <a:ext cx="1684331" cy="495686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3DA0632-37D8-4490-BF30-3A3AE290AB0C}"/>
                </a:ext>
              </a:extLst>
            </p:cNvPr>
            <p:cNvCxnSpPr>
              <a:cxnSpLocks/>
            </p:cNvCxnSpPr>
            <p:nvPr/>
          </p:nvCxnSpPr>
          <p:spPr>
            <a:xfrm>
              <a:off x="8386788" y="691801"/>
              <a:ext cx="1701941" cy="38306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1D2AA10-359D-4445-84A0-5A03E6E0B7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6788" y="587972"/>
              <a:ext cx="969259" cy="101189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109708A-1854-407E-9E10-60BDB49EAA00}"/>
                </a:ext>
              </a:extLst>
            </p:cNvPr>
            <p:cNvCxnSpPr>
              <a:cxnSpLocks/>
            </p:cNvCxnSpPr>
            <p:nvPr/>
          </p:nvCxnSpPr>
          <p:spPr>
            <a:xfrm>
              <a:off x="9241747" y="587972"/>
              <a:ext cx="732683" cy="142135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08771CC-FA23-4A09-9638-FDD2271BE717}"/>
              </a:ext>
            </a:extLst>
          </p:cNvPr>
          <p:cNvSpPr txBox="1"/>
          <p:nvPr/>
        </p:nvSpPr>
        <p:spPr>
          <a:xfrm>
            <a:off x="7401053" y="3147722"/>
            <a:ext cx="43468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THREE </a:t>
            </a:r>
            <a:r>
              <a:rPr lang="en-GB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PILLARS</a:t>
            </a:r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 IN SERVICES</a:t>
            </a:r>
          </a:p>
          <a:p>
            <a:endParaRPr lang="en-GB" sz="2400" dirty="0">
              <a:solidFill>
                <a:srgbClr val="30333A"/>
              </a:solidFill>
              <a:latin typeface="Roboto" pitchFamily="2" charset="0"/>
              <a:ea typeface="Roboto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Peer to Peer Development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Peer to Peer Caring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Peer to Peer Business</a:t>
            </a:r>
          </a:p>
        </p:txBody>
      </p:sp>
    </p:spTree>
    <p:extLst>
      <p:ext uri="{BB962C8B-B14F-4D97-AF65-F5344CB8AC3E}">
        <p14:creationId xmlns:p14="http://schemas.microsoft.com/office/powerpoint/2010/main" val="865928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 people sitting at a table eating food&#10;&#10;Description automatically generated">
            <a:extLst>
              <a:ext uri="{FF2B5EF4-FFF2-40B4-BE49-F238E27FC236}">
                <a16:creationId xmlns:a16="http://schemas.microsoft.com/office/drawing/2014/main" id="{6A105DC6-0199-4085-85CE-FC123A792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8"/>
          <a:stretch/>
        </p:blipFill>
        <p:spPr>
          <a:xfrm>
            <a:off x="3152081" y="0"/>
            <a:ext cx="9039920" cy="685800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AB26A7A4-A39D-4FB0-8F4A-DBA8AC39F8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E1FAAA2-4CA8-4FA0-A43C-0C8050966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60" r="50000" b="22060"/>
          <a:stretch/>
        </p:blipFill>
        <p:spPr>
          <a:xfrm flipH="1">
            <a:off x="-59643" y="-5435"/>
            <a:ext cx="6142224" cy="686887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637054-1430-4D22-83FC-148D0B74C1AC}"/>
              </a:ext>
            </a:extLst>
          </p:cNvPr>
          <p:cNvGrpSpPr/>
          <p:nvPr/>
        </p:nvGrpSpPr>
        <p:grpSpPr>
          <a:xfrm>
            <a:off x="1917893" y="643328"/>
            <a:ext cx="1809920" cy="1916395"/>
            <a:chOff x="1917893" y="643328"/>
            <a:chExt cx="1809920" cy="191639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A0C90C-F0AB-4F02-B735-1039F7B88B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17893" y="1035466"/>
              <a:ext cx="1809920" cy="19811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5EADECE-B2D5-4126-98F8-28B36022CD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7893" y="753744"/>
              <a:ext cx="1809920" cy="40737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7E09C6F-86FD-4369-9681-6E5B52AEBD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97060" y="643328"/>
              <a:ext cx="1030753" cy="107608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AB182C7-AD5D-41FC-8705-3E6F7F98EF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7893" y="643328"/>
              <a:ext cx="779167" cy="151153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00" name="Picture 4" descr="Image result for marble bloc transparent">
              <a:extLst>
                <a:ext uri="{FF2B5EF4-FFF2-40B4-BE49-F238E27FC236}">
                  <a16:creationId xmlns:a16="http://schemas.microsoft.com/office/drawing/2014/main" id="{6FD2AFAF-0D93-4957-B4D4-D484B19C4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360" y="1920231"/>
              <a:ext cx="1774002" cy="639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16330EE-7C98-4DCE-BB22-DDA35D705A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9319" y="1035466"/>
              <a:ext cx="0" cy="1080189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0F407E2-B734-4D29-BC66-B423830BCE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6248" y="1035466"/>
              <a:ext cx="0" cy="1115847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7520D92-509F-485A-9CB7-E5575131B5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0532" y="1048093"/>
              <a:ext cx="0" cy="113819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D0F732-C4C2-4D66-AB23-8CC8FC3706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5244" y="1048094"/>
              <a:ext cx="0" cy="92255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2657A3F-326E-4FB3-B39E-188267503E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7073" y="1048094"/>
              <a:ext cx="0" cy="117576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8BA5E00-935D-4520-B0E2-E84E2100AE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8640" y="1055276"/>
              <a:ext cx="0" cy="98722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98BE05D-1063-4615-A97B-3CF46C2779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4471" y="1053130"/>
              <a:ext cx="0" cy="1216576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512DE45-459E-420D-BA61-4019C30957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7978" y="1055714"/>
              <a:ext cx="0" cy="1259158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224E2AE-7F5E-4F91-9FCD-6ABB3BCA67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9739" y="1055778"/>
              <a:ext cx="0" cy="1066792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4B7E0A5-8C6A-41B8-B49B-7C8E591367F6}"/>
              </a:ext>
            </a:extLst>
          </p:cNvPr>
          <p:cNvSpPr txBox="1"/>
          <p:nvPr/>
        </p:nvSpPr>
        <p:spPr>
          <a:xfrm>
            <a:off x="774512" y="3012550"/>
            <a:ext cx="43468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VALUE </a:t>
            </a:r>
            <a:r>
              <a:rPr lang="en-GB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FOUNDATIONS</a:t>
            </a:r>
            <a:endParaRPr lang="en-GB" sz="2400" dirty="0">
              <a:solidFill>
                <a:srgbClr val="30333A"/>
              </a:solidFill>
              <a:latin typeface="Roboto" pitchFamily="2" charset="0"/>
              <a:ea typeface="Roboto" pitchFamily="2" charset="0"/>
            </a:endParaRPr>
          </a:p>
          <a:p>
            <a:endParaRPr lang="en-GB" sz="2400" dirty="0">
              <a:solidFill>
                <a:schemeClr val="bg2">
                  <a:lumMod val="25000"/>
                </a:schemeClr>
              </a:solidFill>
              <a:latin typeface="Roboto" pitchFamily="2" charset="0"/>
              <a:ea typeface="Roboto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Roboto Lt" pitchFamily="2" charset="0"/>
                <a:ea typeface="Roboto Lt" pitchFamily="2" charset="0"/>
              </a:rPr>
              <a:t>Care &gt; Empathy &gt; Trust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chemeClr val="bg2">
                  <a:lumMod val="25000"/>
                </a:schemeClr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Roboto Lt" pitchFamily="2" charset="0"/>
                <a:ea typeface="Roboto Lt" pitchFamily="2" charset="0"/>
              </a:rPr>
              <a:t>Grow &gt; Share &gt; Impact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chemeClr val="bg2">
                  <a:lumMod val="25000"/>
                </a:schemeClr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Roboto Lt" pitchFamily="2" charset="0"/>
                <a:ea typeface="Roboto Lt" pitchFamily="2" charset="0"/>
              </a:rPr>
              <a:t>Create Sustainable Value</a:t>
            </a:r>
          </a:p>
        </p:txBody>
      </p:sp>
    </p:spTree>
    <p:extLst>
      <p:ext uri="{BB962C8B-B14F-4D97-AF65-F5344CB8AC3E}">
        <p14:creationId xmlns:p14="http://schemas.microsoft.com/office/powerpoint/2010/main" val="12682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mputer sitting on top of a wooden table&#10;&#10;Description automatically generated">
            <a:extLst>
              <a:ext uri="{FF2B5EF4-FFF2-40B4-BE49-F238E27FC236}">
                <a16:creationId xmlns:a16="http://schemas.microsoft.com/office/drawing/2014/main" id="{47743D02-6E4D-43E6-AC30-A0BD4B57D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"/>
            <a:ext cx="10276723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14781AB-D3D0-4935-9194-C151EC0FA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04" r="50000" b="22104"/>
          <a:stretch/>
        </p:blipFill>
        <p:spPr>
          <a:xfrm>
            <a:off x="6092009" y="-1"/>
            <a:ext cx="6142224" cy="6857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7D42EF5-203B-42FF-8EFE-49444228D6E7}"/>
              </a:ext>
            </a:extLst>
          </p:cNvPr>
          <p:cNvSpPr txBox="1"/>
          <p:nvPr/>
        </p:nvSpPr>
        <p:spPr>
          <a:xfrm>
            <a:off x="7449181" y="3061997"/>
            <a:ext cx="43468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FINANCIAL </a:t>
            </a:r>
            <a:r>
              <a:rPr lang="en-GB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COVER</a:t>
            </a:r>
          </a:p>
          <a:p>
            <a:endParaRPr lang="en-GB" sz="2400" dirty="0">
              <a:solidFill>
                <a:srgbClr val="30333A"/>
              </a:solidFill>
              <a:latin typeface="Roboto" pitchFamily="2" charset="0"/>
              <a:ea typeface="Roboto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Membership fee sharing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Event booking fees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Job finder fees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1725A1-C3C0-4FF9-95EC-0AEE7E66F618}"/>
              </a:ext>
            </a:extLst>
          </p:cNvPr>
          <p:cNvGrpSpPr/>
          <p:nvPr/>
        </p:nvGrpSpPr>
        <p:grpSpPr>
          <a:xfrm>
            <a:off x="8331030" y="563191"/>
            <a:ext cx="1930510" cy="1994059"/>
            <a:chOff x="8331030" y="563191"/>
            <a:chExt cx="1930510" cy="199405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1F18D8-3AA2-49CA-AA14-EED7DFE648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5452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EF910DF-0DE2-4489-9068-24D0E188D679}"/>
                </a:ext>
              </a:extLst>
            </p:cNvPr>
            <p:cNvCxnSpPr/>
            <p:nvPr/>
          </p:nvCxnSpPr>
          <p:spPr>
            <a:xfrm>
              <a:off x="8463279" y="2557250"/>
              <a:ext cx="1666012" cy="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4E099CC-DB3F-48BC-B458-A4AB0624C32F}"/>
                </a:ext>
              </a:extLst>
            </p:cNvPr>
            <p:cNvCxnSpPr/>
            <p:nvPr/>
          </p:nvCxnSpPr>
          <p:spPr>
            <a:xfrm>
              <a:off x="8463279" y="2326502"/>
              <a:ext cx="1666012" cy="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136EF71-0BA8-4609-9AF9-092565B7F6BC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33" y="2254038"/>
              <a:ext cx="1590303" cy="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7809920-D52C-40CE-8817-0DE49C2D1F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83687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C4AC0C3-F7AF-42FF-B576-D18074E945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31482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3F04186-50CA-4E3B-BBA7-C0D8306202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9717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A426EB7-213B-40FC-82B3-594C32CB14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1314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30AABBD-DCFB-4AF1-A11A-18DF2281DF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549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9C5C987-19EA-4384-9CD9-40CF7A3623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36835" y="1101655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CEA7353-AE96-4D8D-81FD-DBB4B081D1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9040" y="1101655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2" descr="Image result for modern pediment transparent">
              <a:extLst>
                <a:ext uri="{FF2B5EF4-FFF2-40B4-BE49-F238E27FC236}">
                  <a16:creationId xmlns:a16="http://schemas.microsoft.com/office/drawing/2014/main" id="{7893D268-DFD6-45ED-B872-30953AE982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0" t="19194" r="4010" b="30403"/>
            <a:stretch/>
          </p:blipFill>
          <p:spPr bwMode="auto">
            <a:xfrm>
              <a:off x="8331030" y="563191"/>
              <a:ext cx="1930510" cy="609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408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B2F04775-5EC6-4B56-A14E-C1D26FB9E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ABB60B-50BF-404D-B9C0-615D8E3E57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74F24B-F59E-4288-B2C3-D6B5B3E3F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895" r="50000" b="-113"/>
          <a:stretch/>
        </p:blipFill>
        <p:spPr>
          <a:xfrm>
            <a:off x="6084666" y="-6292"/>
            <a:ext cx="6142224" cy="27311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E3B44C-10C8-45EB-B327-99F693879352}"/>
              </a:ext>
            </a:extLst>
          </p:cNvPr>
          <p:cNvSpPr txBox="1"/>
          <p:nvPr/>
        </p:nvSpPr>
        <p:spPr>
          <a:xfrm>
            <a:off x="8873706" y="294825"/>
            <a:ext cx="2905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GOLD</a:t>
            </a:r>
            <a:r>
              <a:rPr lang="en-GB" sz="2400" b="1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Roboto Lt" pitchFamily="2" charset="0"/>
                <a:ea typeface="Roboto Lt" pitchFamily="2" charset="0"/>
              </a:rPr>
              <a:t>(48€ / month)</a:t>
            </a:r>
          </a:p>
          <a:p>
            <a:r>
              <a:rPr lang="en-GB" sz="12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one month free trial</a:t>
            </a:r>
          </a:p>
          <a:p>
            <a:pPr algn="r"/>
            <a:endParaRPr lang="en-GB" sz="2400" dirty="0">
              <a:solidFill>
                <a:srgbClr val="30333A"/>
              </a:solidFill>
              <a:latin typeface="Roboto" pitchFamily="2" charset="0"/>
              <a:ea typeface="Roboto" pitchFamily="2" charset="0"/>
            </a:endParaRPr>
          </a:p>
          <a:p>
            <a:pPr algn="r"/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MAKE BETOOBE </a:t>
            </a:r>
          </a:p>
          <a:p>
            <a:pPr algn="r"/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YOUR </a:t>
            </a:r>
            <a:r>
              <a:rPr lang="en-GB" sz="2400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HOME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F98FAF-962D-463E-BA64-379BFA11B411}"/>
              </a:ext>
            </a:extLst>
          </p:cNvPr>
          <p:cNvGrpSpPr/>
          <p:nvPr/>
        </p:nvGrpSpPr>
        <p:grpSpPr>
          <a:xfrm>
            <a:off x="-1" y="3616443"/>
            <a:ext cx="12192001" cy="3241558"/>
            <a:chOff x="-1" y="3616443"/>
            <a:chExt cx="12192001" cy="32415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85EE93-C3FF-4BAD-8D9A-FC591C0385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74" t="-165" r="31869" b="83027"/>
            <a:stretch/>
          </p:blipFill>
          <p:spPr>
            <a:xfrm>
              <a:off x="-1" y="3616443"/>
              <a:ext cx="12192001" cy="32415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0C7098-BF8E-48FD-BAC1-1808820BC950}"/>
                </a:ext>
              </a:extLst>
            </p:cNvPr>
            <p:cNvSpPr txBox="1"/>
            <p:nvPr/>
          </p:nvSpPr>
          <p:spPr>
            <a:xfrm>
              <a:off x="2738431" y="5210704"/>
              <a:ext cx="90404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Access to content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Receive advice from experts </a:t>
              </a:r>
              <a:b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Book training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Participate in peer to peer webinars </a:t>
              </a:r>
              <a:b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Company profiles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Business opportunities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Team discussions </a:t>
              </a:r>
              <a:b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Member Advantages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Join communities of practice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Online collaboration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283D87-253E-4E6E-8A50-23DEF379AED2}"/>
                </a:ext>
              </a:extLst>
            </p:cNvPr>
            <p:cNvSpPr txBox="1"/>
            <p:nvPr/>
          </p:nvSpPr>
          <p:spPr>
            <a:xfrm>
              <a:off x="5562623" y="3986521"/>
              <a:ext cx="62162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Roboto" pitchFamily="2" charset="0"/>
                  <a:ea typeface="Roboto" pitchFamily="2" charset="0"/>
                </a:rPr>
                <a:t>Designed for Independent professionals </a:t>
              </a:r>
              <a:br>
                <a:rPr lang="en-GB" dirty="0">
                  <a:latin typeface="Roboto" pitchFamily="2" charset="0"/>
                  <a:ea typeface="Roboto" pitchFamily="2" charset="0"/>
                </a:rPr>
              </a:br>
              <a:r>
                <a:rPr lang="en-GB" dirty="0">
                  <a:latin typeface="Roboto" pitchFamily="2" charset="0"/>
                  <a:ea typeface="Roboto" pitchFamily="2" charset="0"/>
                </a:rPr>
                <a:t>who want to experience the full power of a peer </a:t>
              </a:r>
              <a:br>
                <a:rPr lang="en-GB" dirty="0">
                  <a:latin typeface="Roboto" pitchFamily="2" charset="0"/>
                  <a:ea typeface="Roboto" pitchFamily="2" charset="0"/>
                </a:rPr>
              </a:br>
              <a:r>
                <a:rPr lang="en-GB" dirty="0">
                  <a:latin typeface="Roboto" pitchFamily="2" charset="0"/>
                  <a:ea typeface="Roboto" pitchFamily="2" charset="0"/>
                </a:rPr>
                <a:t>expert network to </a:t>
              </a:r>
              <a:r>
                <a:rPr lang="en-GB" b="1" dirty="0">
                  <a:solidFill>
                    <a:srgbClr val="F8B63B"/>
                  </a:solidFill>
                  <a:latin typeface="Roboto" pitchFamily="2" charset="0"/>
                  <a:ea typeface="Roboto" pitchFamily="2" charset="0"/>
                </a:rPr>
                <a:t>grow and develop </a:t>
              </a:r>
              <a:r>
                <a:rPr lang="en-GB" dirty="0">
                  <a:latin typeface="Roboto" pitchFamily="2" charset="0"/>
                  <a:ea typeface="Roboto" pitchFamily="2" charset="0"/>
                </a:rPr>
                <a:t>their business. </a:t>
              </a:r>
              <a:endPara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877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FF39CF33-2AF7-4E1D-918C-FCD63CF23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8004" b="8298"/>
          <a:stretch/>
        </p:blipFill>
        <p:spPr>
          <a:xfrm>
            <a:off x="-1" y="0"/>
            <a:ext cx="12253923" cy="68650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ABB60B-50BF-404D-B9C0-615D8E3E57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4DFC9-AA42-4C52-B42F-44113940B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10" t="77895" r="6303" b="-113"/>
          <a:stretch/>
        </p:blipFill>
        <p:spPr>
          <a:xfrm>
            <a:off x="-111317" y="-12043"/>
            <a:ext cx="5464814" cy="2731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1FFDF0-87A7-4468-A990-5A8D057C090D}"/>
              </a:ext>
            </a:extLst>
          </p:cNvPr>
          <p:cNvSpPr txBox="1"/>
          <p:nvPr/>
        </p:nvSpPr>
        <p:spPr>
          <a:xfrm>
            <a:off x="360581" y="306855"/>
            <a:ext cx="38351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PLATINUM</a:t>
            </a:r>
            <a:r>
              <a:rPr lang="en-GB" sz="2400" b="1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Roboto Lt" pitchFamily="2" charset="0"/>
                <a:ea typeface="Roboto Lt" pitchFamily="2" charset="0"/>
              </a:rPr>
              <a:t>(96€ / month)</a:t>
            </a:r>
            <a:endParaRPr lang="en-GB" sz="4400" dirty="0">
              <a:solidFill>
                <a:schemeClr val="bg1">
                  <a:lumMod val="50000"/>
                </a:schemeClr>
              </a:solidFill>
              <a:latin typeface="Roboto Lt" pitchFamily="2" charset="0"/>
              <a:ea typeface="Roboto Lt" pitchFamily="2" charset="0"/>
            </a:endParaRPr>
          </a:p>
          <a:p>
            <a:r>
              <a:rPr lang="en-GB" sz="12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one month free trial</a:t>
            </a:r>
          </a:p>
          <a:p>
            <a:endParaRPr lang="en-GB" sz="2400" dirty="0">
              <a:solidFill>
                <a:srgbClr val="30333A"/>
              </a:solidFill>
              <a:latin typeface="Roboto" pitchFamily="2" charset="0"/>
              <a:ea typeface="Roboto" pitchFamily="2" charset="0"/>
            </a:endParaRPr>
          </a:p>
          <a:p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MAKE BETOOBE </a:t>
            </a:r>
          </a:p>
          <a:p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YOUR </a:t>
            </a:r>
            <a:r>
              <a:rPr lang="en-GB" sz="2400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OTHER </a:t>
            </a:r>
            <a:br>
              <a:rPr lang="en-GB" sz="2400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</a:br>
            <a:r>
              <a:rPr lang="en-GB" sz="2400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BUSINESS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164F7E-CFA2-4943-8C64-C339906B46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173" t="-165" r="11218" b="83027"/>
          <a:stretch/>
        </p:blipFill>
        <p:spPr>
          <a:xfrm>
            <a:off x="16" y="3616443"/>
            <a:ext cx="3898206" cy="32415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FF3373C-4777-4BAF-889D-217024316E32}"/>
              </a:ext>
            </a:extLst>
          </p:cNvPr>
          <p:cNvGrpSpPr/>
          <p:nvPr/>
        </p:nvGrpSpPr>
        <p:grpSpPr>
          <a:xfrm>
            <a:off x="7948492" y="-1057275"/>
            <a:ext cx="7936153" cy="7915275"/>
            <a:chOff x="7948492" y="-1057275"/>
            <a:chExt cx="7936153" cy="79152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9954A-12DD-4AD2-9FFA-358F104B0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22" t="-165" r="-541" b="-229"/>
            <a:stretch/>
          </p:blipFill>
          <p:spPr>
            <a:xfrm>
              <a:off x="7948492" y="-1057275"/>
              <a:ext cx="7936153" cy="79152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E635A4-BDC1-4095-8E3A-EB19395CB21B}"/>
                </a:ext>
              </a:extLst>
            </p:cNvPr>
            <p:cNvSpPr txBox="1"/>
            <p:nvPr/>
          </p:nvSpPr>
          <p:spPr>
            <a:xfrm>
              <a:off x="8245955" y="3013501"/>
              <a:ext cx="3740599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Income generating activities:</a:t>
              </a:r>
              <a:b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en-GB" sz="11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 </a:t>
              </a:r>
              <a:br>
                <a:rPr lang="en-GB" sz="11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delivering webinars for a fee </a:t>
              </a:r>
              <a:b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inviting new members and </a:t>
              </a:r>
              <a:b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caring for them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identifying business opportunities for </a:t>
              </a:r>
              <a:b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members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organizing </a:t>
              </a:r>
              <a:b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live events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animating </a:t>
              </a:r>
              <a:b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communities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9E89D1-80CA-4A96-A107-CB564CE7263B}"/>
                </a:ext>
              </a:extLst>
            </p:cNvPr>
            <p:cNvSpPr txBox="1"/>
            <p:nvPr/>
          </p:nvSpPr>
          <p:spPr>
            <a:xfrm>
              <a:off x="8245956" y="864702"/>
              <a:ext cx="374059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Roboto" pitchFamily="2" charset="0"/>
                  <a:ea typeface="Roboto" pitchFamily="2" charset="0"/>
                </a:rPr>
                <a:t>Designed for Independent </a:t>
              </a:r>
              <a:br>
                <a:rPr lang="en-GB" dirty="0">
                  <a:latin typeface="Roboto" pitchFamily="2" charset="0"/>
                  <a:ea typeface="Roboto" pitchFamily="2" charset="0"/>
                </a:rPr>
              </a:br>
              <a:r>
                <a:rPr lang="en-GB" dirty="0">
                  <a:latin typeface="Roboto" pitchFamily="2" charset="0"/>
                  <a:ea typeface="Roboto" pitchFamily="2" charset="0"/>
                </a:rPr>
                <a:t>professionals who want to use </a:t>
              </a:r>
              <a:br>
                <a:rPr lang="en-GB" dirty="0">
                  <a:latin typeface="Roboto" pitchFamily="2" charset="0"/>
                  <a:ea typeface="Roboto" pitchFamily="2" charset="0"/>
                </a:rPr>
              </a:br>
              <a:r>
                <a:rPr lang="en-GB" dirty="0">
                  <a:latin typeface="Roboto" pitchFamily="2" charset="0"/>
                  <a:ea typeface="Roboto" pitchFamily="2" charset="0"/>
                </a:rPr>
                <a:t>an expert peer network to grow </a:t>
              </a:r>
              <a:br>
                <a:rPr lang="en-GB" dirty="0">
                  <a:latin typeface="Roboto" pitchFamily="2" charset="0"/>
                  <a:ea typeface="Roboto" pitchFamily="2" charset="0"/>
                </a:rPr>
              </a:br>
              <a:r>
                <a:rPr lang="en-GB" dirty="0">
                  <a:latin typeface="Roboto" pitchFamily="2" charset="0"/>
                  <a:ea typeface="Roboto" pitchFamily="2" charset="0"/>
                </a:rPr>
                <a:t>their business and </a:t>
              </a:r>
              <a:r>
                <a:rPr lang="en-GB" b="1" dirty="0">
                  <a:solidFill>
                    <a:srgbClr val="F8B63B"/>
                  </a:solidFill>
                  <a:latin typeface="Roboto" pitchFamily="2" charset="0"/>
                  <a:ea typeface="Roboto" pitchFamily="2" charset="0"/>
                </a:rPr>
                <a:t>generate extra </a:t>
              </a:r>
              <a:br>
                <a:rPr lang="en-GB" b="1" dirty="0">
                  <a:solidFill>
                    <a:srgbClr val="F8B63B"/>
                  </a:solidFill>
                  <a:latin typeface="Roboto" pitchFamily="2" charset="0"/>
                  <a:ea typeface="Roboto" pitchFamily="2" charset="0"/>
                </a:rPr>
              </a:br>
              <a:r>
                <a:rPr lang="en-GB" b="1" dirty="0">
                  <a:solidFill>
                    <a:srgbClr val="F8B63B"/>
                  </a:solidFill>
                  <a:latin typeface="Roboto" pitchFamily="2" charset="0"/>
                  <a:ea typeface="Roboto" pitchFamily="2" charset="0"/>
                </a:rPr>
                <a:t>income</a:t>
              </a:r>
              <a:r>
                <a:rPr lang="en-GB" dirty="0">
                  <a:latin typeface="Roboto" pitchFamily="2" charset="0"/>
                  <a:ea typeface="Roboto" pitchFamily="2" charset="0"/>
                </a:rPr>
                <a:t> by contributing to the </a:t>
              </a:r>
              <a:br>
                <a:rPr lang="en-GB" dirty="0">
                  <a:latin typeface="Roboto" pitchFamily="2" charset="0"/>
                  <a:ea typeface="Roboto" pitchFamily="2" charset="0"/>
                </a:rPr>
              </a:br>
              <a:r>
                <a:rPr lang="en-GB" dirty="0">
                  <a:latin typeface="Roboto" pitchFamily="2" charset="0"/>
                  <a:ea typeface="Roboto" pitchFamily="2" charset="0"/>
                </a:rPr>
                <a:t>success of their peers.</a:t>
              </a:r>
              <a:endPara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E78A25B-098A-475F-AA95-8567B0E2707A}"/>
              </a:ext>
            </a:extLst>
          </p:cNvPr>
          <p:cNvSpPr txBox="1"/>
          <p:nvPr/>
        </p:nvSpPr>
        <p:spPr>
          <a:xfrm>
            <a:off x="205446" y="4983189"/>
            <a:ext cx="26626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4 active </a:t>
            </a:r>
            <a:br>
              <a:rPr lang="en-GB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en-GB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referrals or </a:t>
            </a:r>
            <a:br>
              <a:rPr lang="en-GB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en-GB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1 hour webinar</a:t>
            </a:r>
            <a:br>
              <a:rPr lang="en-GB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en-GB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per month and you </a:t>
            </a:r>
            <a:br>
              <a:rPr lang="en-GB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en-GB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get your monthly fee </a:t>
            </a:r>
            <a:br>
              <a:rPr lang="en-GB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en-GB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back ! … but there’s more …</a:t>
            </a:r>
          </a:p>
        </p:txBody>
      </p:sp>
    </p:spTree>
    <p:extLst>
      <p:ext uri="{BB962C8B-B14F-4D97-AF65-F5344CB8AC3E}">
        <p14:creationId xmlns:p14="http://schemas.microsoft.com/office/powerpoint/2010/main" val="16486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35DEEB60-89EE-4042-99FC-FCBA15DA2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b="7824"/>
          <a:stretch/>
        </p:blipFill>
        <p:spPr>
          <a:xfrm>
            <a:off x="-1656" y="0"/>
            <a:ext cx="1219531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ABB60B-50BF-404D-B9C0-615D8E3E57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A4799F-EB17-43DD-A546-3BA48172FA68}"/>
              </a:ext>
            </a:extLst>
          </p:cNvPr>
          <p:cNvSpPr/>
          <p:nvPr/>
        </p:nvSpPr>
        <p:spPr>
          <a:xfrm>
            <a:off x="-12940081" y="-3224465"/>
            <a:ext cx="18961772" cy="1896177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47FC57-2D30-452A-853B-5B6538640C2C}"/>
              </a:ext>
            </a:extLst>
          </p:cNvPr>
          <p:cNvSpPr txBox="1"/>
          <p:nvPr/>
        </p:nvSpPr>
        <p:spPr>
          <a:xfrm>
            <a:off x="326943" y="306855"/>
            <a:ext cx="3848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itchFamily="2" charset="0"/>
                <a:ea typeface="Roboto" pitchFamily="2" charset="0"/>
              </a:rPr>
              <a:t>Sample scenarios of </a:t>
            </a:r>
            <a:r>
              <a:rPr lang="en-GB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income</a:t>
            </a:r>
            <a:r>
              <a:rPr lang="en-GB" dirty="0">
                <a:latin typeface="Roboto" pitchFamily="2" charset="0"/>
                <a:ea typeface="Roboto" pitchFamily="2" charset="0"/>
              </a:rPr>
              <a:t> </a:t>
            </a:r>
            <a:br>
              <a:rPr lang="en-GB" dirty="0">
                <a:latin typeface="Roboto" pitchFamily="2" charset="0"/>
                <a:ea typeface="Roboto" pitchFamily="2" charset="0"/>
              </a:rPr>
            </a:br>
            <a:r>
              <a:rPr lang="en-GB" dirty="0">
                <a:latin typeface="Roboto" pitchFamily="2" charset="0"/>
                <a:ea typeface="Roboto" pitchFamily="2" charset="0"/>
              </a:rPr>
              <a:t>amounts generated by business </a:t>
            </a:r>
            <a:r>
              <a:rPr lang="en-GB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opportunities</a:t>
            </a:r>
            <a:r>
              <a:rPr lang="en-GB" dirty="0">
                <a:latin typeface="Roboto" pitchFamily="2" charset="0"/>
                <a:ea typeface="Roboto" pitchFamily="2" charset="0"/>
              </a:rPr>
              <a:t> available on betoobe.</a:t>
            </a:r>
            <a:endParaRPr lang="en-GB" sz="2400" dirty="0">
              <a:solidFill>
                <a:srgbClr val="30333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A756A-53C4-4350-A4F4-8B57618CDD00}"/>
              </a:ext>
            </a:extLst>
          </p:cNvPr>
          <p:cNvSpPr txBox="1"/>
          <p:nvPr/>
        </p:nvSpPr>
        <p:spPr>
          <a:xfrm>
            <a:off x="326944" y="1869052"/>
            <a:ext cx="57690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GB" sz="20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Lina invites 5 members and supports </a:t>
            </a:r>
            <a:br>
              <a:rPr lang="en-GB" sz="20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en-GB" sz="20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them to do the same with paid events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en-GB" sz="20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GB" sz="20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Marc finds a 3 month contract for one </a:t>
            </a:r>
            <a:br>
              <a:rPr lang="en-GB" sz="20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en-GB" sz="20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other member each month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en-GB" sz="20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GB" sz="20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Ellen manages a community of 500 </a:t>
            </a:r>
            <a:br>
              <a:rPr lang="en-GB" sz="20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en-GB" sz="20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members, built through (in)direct referrals</a:t>
            </a:r>
            <a:br>
              <a:rPr lang="en-GB" sz="20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endParaRPr lang="en-GB" sz="20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GB" sz="20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Kevin organises weekly webinars for </a:t>
            </a:r>
            <a:br>
              <a:rPr lang="en-GB" sz="20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en-GB" sz="20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10 groups of 10 participants</a:t>
            </a:r>
            <a:endParaRPr lang="en-GB" sz="2000" dirty="0">
              <a:solidFill>
                <a:srgbClr val="30333A"/>
              </a:solidFill>
              <a:latin typeface="Roboto Lt" pitchFamily="2" charset="0"/>
              <a:ea typeface="Roboto Lt" pitchFamily="2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en-GB" sz="2000" dirty="0">
              <a:solidFill>
                <a:srgbClr val="30333A"/>
              </a:solidFill>
              <a:latin typeface="Roboto Lt" pitchFamily="2" charset="0"/>
              <a:ea typeface="Roboto Lt" pitchFamily="2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GB" sz="20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Monika builds, manages and animates several communities reaching 3000 members in total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5C6E32-0E16-481A-B72A-525782BCAA60}"/>
              </a:ext>
            </a:extLst>
          </p:cNvPr>
          <p:cNvSpPr/>
          <p:nvPr/>
        </p:nvSpPr>
        <p:spPr>
          <a:xfrm>
            <a:off x="5332010" y="2076893"/>
            <a:ext cx="173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600€ / month</a:t>
            </a:r>
            <a:endParaRPr lang="LID4096" sz="2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FD4B01-F363-4BA9-A625-A6682C141954}"/>
              </a:ext>
            </a:extLst>
          </p:cNvPr>
          <p:cNvSpPr/>
          <p:nvPr/>
        </p:nvSpPr>
        <p:spPr>
          <a:xfrm>
            <a:off x="5650765" y="2946200"/>
            <a:ext cx="19495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1.800€ / month</a:t>
            </a:r>
            <a:endParaRPr lang="LID4096" sz="2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56CFA0-64D7-4988-8C67-558E728BEE8A}"/>
              </a:ext>
            </a:extLst>
          </p:cNvPr>
          <p:cNvSpPr/>
          <p:nvPr/>
        </p:nvSpPr>
        <p:spPr>
          <a:xfrm>
            <a:off x="6021691" y="3865798"/>
            <a:ext cx="19495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5.400€ / month</a:t>
            </a:r>
            <a:endParaRPr lang="LID4096" sz="2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30A193-3D61-487A-9EA7-264202355ADD}"/>
              </a:ext>
            </a:extLst>
          </p:cNvPr>
          <p:cNvSpPr/>
          <p:nvPr/>
        </p:nvSpPr>
        <p:spPr>
          <a:xfrm>
            <a:off x="6193117" y="4777323"/>
            <a:ext cx="19495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9.000€ / month</a:t>
            </a:r>
            <a:endParaRPr lang="LID4096" sz="2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D389F7-9A60-42B6-A389-A92C47F64598}"/>
              </a:ext>
            </a:extLst>
          </p:cNvPr>
          <p:cNvSpPr/>
          <p:nvPr/>
        </p:nvSpPr>
        <p:spPr>
          <a:xfrm>
            <a:off x="6291599" y="5663614"/>
            <a:ext cx="2093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20.000€ / month</a:t>
            </a:r>
            <a:endParaRPr lang="LID4096" sz="2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FCA872FF250546944DF27BAB3D9CD1" ma:contentTypeVersion="12" ma:contentTypeDescription="Create a new document." ma:contentTypeScope="" ma:versionID="a83d803f5f61d0d09e7de6058902a411">
  <xsd:schema xmlns:xsd="http://www.w3.org/2001/XMLSchema" xmlns:xs="http://www.w3.org/2001/XMLSchema" xmlns:p="http://schemas.microsoft.com/office/2006/metadata/properties" xmlns:ns2="a2e1bd49-aa63-488a-afe3-33ecfe1c2f38" xmlns:ns3="5b3d0150-4abd-4416-9e55-77704f34f84e" targetNamespace="http://schemas.microsoft.com/office/2006/metadata/properties" ma:root="true" ma:fieldsID="564964503ad3232fb5e09bee2909aae1" ns2:_="" ns3:_="">
    <xsd:import namespace="a2e1bd49-aa63-488a-afe3-33ecfe1c2f38"/>
    <xsd:import namespace="5b3d0150-4abd-4416-9e55-77704f34f8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e1bd49-aa63-488a-afe3-33ecfe1c2f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3d0150-4abd-4416-9e55-77704f34f84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1994FD-B47D-4D87-9986-CC625A94321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F499751-7588-4350-B87C-458BCD7639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e1bd49-aa63-488a-afe3-33ecfe1c2f38"/>
    <ds:schemaRef ds:uri="5b3d0150-4abd-4416-9e55-77704f34f8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AED8B3-E3D9-40B8-A3C0-B8C81F4CFC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2460</TotalTime>
  <Words>415</Words>
  <Application>Microsoft Office PowerPoint</Application>
  <PresentationFormat>Widescreen</PresentationFormat>
  <Paragraphs>79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Cabin</vt:lpstr>
      <vt:lpstr>Calibri</vt:lpstr>
      <vt:lpstr>Calibri Light</vt:lpstr>
      <vt:lpstr>Roboto</vt:lpstr>
      <vt:lpstr>Roboto Lt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Jean-Paul Delmeire</dc:creator>
  <cp:lastModifiedBy>Jean-Paul Delmeire</cp:lastModifiedBy>
  <cp:revision>1</cp:revision>
  <dcterms:created xsi:type="dcterms:W3CDTF">2020-03-20T16:15:44Z</dcterms:created>
  <dcterms:modified xsi:type="dcterms:W3CDTF">2020-04-05T03:55:55Z</dcterms:modified>
</cp:coreProperties>
</file>