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0" r:id="rId6"/>
    <p:sldId id="271" r:id="rId7"/>
    <p:sldId id="273" r:id="rId8"/>
    <p:sldId id="274" r:id="rId9"/>
    <p:sldId id="275" r:id="rId10"/>
    <p:sldId id="269" r:id="rId11"/>
    <p:sldId id="272" r:id="rId12"/>
    <p:sldId id="276" r:id="rId13"/>
    <p:sldId id="268" r:id="rId1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B63B"/>
    <a:srgbClr val="30333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53FA8A-7F08-4705-B6A1-BAACC8A97D48}" v="239" dt="2020-04-04T10:45:41.3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>
        <p:scale>
          <a:sx n="70" d="100"/>
          <a:sy n="70" d="100"/>
        </p:scale>
        <p:origin x="564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-Paul" userId="bc4357eb-c8ed-4a47-a472-df77614eef09" providerId="ADAL" clId="{2A53FA8A-7F08-4705-B6A1-BAACC8A97D48}"/>
    <pc:docChg chg="undo custSel modSld">
      <pc:chgData name="Jean-Paul" userId="bc4357eb-c8ed-4a47-a472-df77614eef09" providerId="ADAL" clId="{2A53FA8A-7F08-4705-B6A1-BAACC8A97D48}" dt="2020-04-04T10:47:21.714" v="1040" actId="167"/>
      <pc:docMkLst>
        <pc:docMk/>
      </pc:docMkLst>
      <pc:sldChg chg="addSp delSp modSp mod">
        <pc:chgData name="Jean-Paul" userId="bc4357eb-c8ed-4a47-a472-df77614eef09" providerId="ADAL" clId="{2A53FA8A-7F08-4705-B6A1-BAACC8A97D48}" dt="2020-04-04T10:37:24.421" v="720"/>
        <pc:sldMkLst>
          <pc:docMk/>
          <pc:sldMk cId="1551882770" sldId="256"/>
        </pc:sldMkLst>
        <pc:spChg chg="del mod">
          <ac:chgData name="Jean-Paul" userId="bc4357eb-c8ed-4a47-a472-df77614eef09" providerId="ADAL" clId="{2A53FA8A-7F08-4705-B6A1-BAACC8A97D48}" dt="2020-04-03T09:11:05.018" v="631" actId="478"/>
          <ac:spMkLst>
            <pc:docMk/>
            <pc:sldMk cId="1551882770" sldId="256"/>
            <ac:spMk id="3" creationId="{1C1FEC51-5DBA-435E-B9C7-0C655285C32F}"/>
          </ac:spMkLst>
        </pc:spChg>
        <pc:spChg chg="del mod ord">
          <ac:chgData name="Jean-Paul" userId="bc4357eb-c8ed-4a47-a472-df77614eef09" providerId="ADAL" clId="{2A53FA8A-7F08-4705-B6A1-BAACC8A97D48}" dt="2020-04-04T10:37:23.706" v="719" actId="478"/>
          <ac:spMkLst>
            <pc:docMk/>
            <pc:sldMk cId="1551882770" sldId="256"/>
            <ac:spMk id="4" creationId="{9A313D47-3BC3-4535-9BB1-034466E3ADA4}"/>
          </ac:spMkLst>
        </pc:spChg>
        <pc:spChg chg="add del mod">
          <ac:chgData name="Jean-Paul" userId="bc4357eb-c8ed-4a47-a472-df77614eef09" providerId="ADAL" clId="{2A53FA8A-7F08-4705-B6A1-BAACC8A97D48}" dt="2020-04-03T09:11:09.147" v="632" actId="478"/>
          <ac:spMkLst>
            <pc:docMk/>
            <pc:sldMk cId="1551882770" sldId="256"/>
            <ac:spMk id="5" creationId="{CFCBA01B-095D-4959-A68A-B05AC16DF38C}"/>
          </ac:spMkLst>
        </pc:spChg>
        <pc:spChg chg="add">
          <ac:chgData name="Jean-Paul" userId="bc4357eb-c8ed-4a47-a472-df77614eef09" providerId="ADAL" clId="{2A53FA8A-7F08-4705-B6A1-BAACC8A97D48}" dt="2020-04-04T10:37:24.421" v="720"/>
          <ac:spMkLst>
            <pc:docMk/>
            <pc:sldMk cId="1551882770" sldId="256"/>
            <ac:spMk id="7" creationId="{0B89393C-4932-404F-9673-E41C068D0538}"/>
          </ac:spMkLst>
        </pc:spChg>
        <pc:spChg chg="add">
          <ac:chgData name="Jean-Paul" userId="bc4357eb-c8ed-4a47-a472-df77614eef09" providerId="ADAL" clId="{2A53FA8A-7F08-4705-B6A1-BAACC8A97D48}" dt="2020-04-04T10:37:24.421" v="720"/>
          <ac:spMkLst>
            <pc:docMk/>
            <pc:sldMk cId="1551882770" sldId="256"/>
            <ac:spMk id="10" creationId="{D6021259-2082-417F-BDDC-0A6C6DF9F572}"/>
          </ac:spMkLst>
        </pc:spChg>
        <pc:spChg chg="add">
          <ac:chgData name="Jean-Paul" userId="bc4357eb-c8ed-4a47-a472-df77614eef09" providerId="ADAL" clId="{2A53FA8A-7F08-4705-B6A1-BAACC8A97D48}" dt="2020-04-04T10:37:24.421" v="720"/>
          <ac:spMkLst>
            <pc:docMk/>
            <pc:sldMk cId="1551882770" sldId="256"/>
            <ac:spMk id="11" creationId="{7C815313-B274-45D7-91D3-AC608A060A4A}"/>
          </ac:spMkLst>
        </pc:spChg>
        <pc:picChg chg="add">
          <ac:chgData name="Jean-Paul" userId="bc4357eb-c8ed-4a47-a472-df77614eef09" providerId="ADAL" clId="{2A53FA8A-7F08-4705-B6A1-BAACC8A97D48}" dt="2020-04-04T10:37:24.421" v="720"/>
          <ac:picMkLst>
            <pc:docMk/>
            <pc:sldMk cId="1551882770" sldId="256"/>
            <ac:picMk id="5" creationId="{FF5C41BB-EF67-47AE-BDC1-EA9F9A889ADD}"/>
          </ac:picMkLst>
        </pc:picChg>
        <pc:picChg chg="del">
          <ac:chgData name="Jean-Paul" userId="bc4357eb-c8ed-4a47-a472-df77614eef09" providerId="ADAL" clId="{2A53FA8A-7F08-4705-B6A1-BAACC8A97D48}" dt="2020-04-04T10:37:13.967" v="718" actId="478"/>
          <ac:picMkLst>
            <pc:docMk/>
            <pc:sldMk cId="1551882770" sldId="256"/>
            <ac:picMk id="6" creationId="{0F92889A-34FC-43BB-AEA1-73699DD25E48}"/>
          </ac:picMkLst>
        </pc:picChg>
        <pc:picChg chg="del">
          <ac:chgData name="Jean-Paul" userId="bc4357eb-c8ed-4a47-a472-df77614eef09" providerId="ADAL" clId="{2A53FA8A-7F08-4705-B6A1-BAACC8A97D48}" dt="2020-04-04T10:37:07.645" v="716" actId="478"/>
          <ac:picMkLst>
            <pc:docMk/>
            <pc:sldMk cId="1551882770" sldId="256"/>
            <ac:picMk id="8" creationId="{1AF0FDCD-65BA-4542-8339-3FDF2E0027D3}"/>
          </ac:picMkLst>
        </pc:picChg>
        <pc:picChg chg="add">
          <ac:chgData name="Jean-Paul" userId="bc4357eb-c8ed-4a47-a472-df77614eef09" providerId="ADAL" clId="{2A53FA8A-7F08-4705-B6A1-BAACC8A97D48}" dt="2020-04-04T10:37:24.421" v="720"/>
          <ac:picMkLst>
            <pc:docMk/>
            <pc:sldMk cId="1551882770" sldId="256"/>
            <ac:picMk id="9" creationId="{4EF45EA3-3736-47AE-AF47-F7488AF4DC81}"/>
          </ac:picMkLst>
        </pc:picChg>
      </pc:sldChg>
      <pc:sldChg chg="addSp delSp modSp mod">
        <pc:chgData name="Jean-Paul" userId="bc4357eb-c8ed-4a47-a472-df77614eef09" providerId="ADAL" clId="{2A53FA8A-7F08-4705-B6A1-BAACC8A97D48}" dt="2020-04-04T10:47:21.714" v="1040" actId="167"/>
        <pc:sldMkLst>
          <pc:docMk/>
          <pc:sldMk cId="442167117" sldId="268"/>
        </pc:sldMkLst>
        <pc:spChg chg="mod ord">
          <ac:chgData name="Jean-Paul" userId="bc4357eb-c8ed-4a47-a472-df77614eef09" providerId="ADAL" clId="{2A53FA8A-7F08-4705-B6A1-BAACC8A97D48}" dt="2020-04-04T10:47:16.395" v="1038" actId="167"/>
          <ac:spMkLst>
            <pc:docMk/>
            <pc:sldMk cId="442167117" sldId="268"/>
            <ac:spMk id="7" creationId="{E5FA7E03-6B3A-43C3-B9F0-7EE8C74951CD}"/>
          </ac:spMkLst>
        </pc:spChg>
        <pc:spChg chg="mod">
          <ac:chgData name="Jean-Paul" userId="bc4357eb-c8ed-4a47-a472-df77614eef09" providerId="ADAL" clId="{2A53FA8A-7F08-4705-B6A1-BAACC8A97D48}" dt="2020-03-29T06:59:40.103" v="612" actId="1037"/>
          <ac:spMkLst>
            <pc:docMk/>
            <pc:sldMk cId="442167117" sldId="268"/>
            <ac:spMk id="10" creationId="{0B44F523-D6CC-4A60-A6AB-A7D1362068F1}"/>
          </ac:spMkLst>
        </pc:spChg>
        <pc:picChg chg="add mod ord">
          <ac:chgData name="Jean-Paul" userId="bc4357eb-c8ed-4a47-a472-df77614eef09" providerId="ADAL" clId="{2A53FA8A-7F08-4705-B6A1-BAACC8A97D48}" dt="2020-04-04T10:47:21.714" v="1040" actId="167"/>
          <ac:picMkLst>
            <pc:docMk/>
            <pc:sldMk cId="442167117" sldId="268"/>
            <ac:picMk id="12" creationId="{5F260D61-56E4-481B-AD57-39CAE0CBA449}"/>
          </ac:picMkLst>
        </pc:picChg>
        <pc:picChg chg="del">
          <ac:chgData name="Jean-Paul" userId="bc4357eb-c8ed-4a47-a472-df77614eef09" providerId="ADAL" clId="{2A53FA8A-7F08-4705-B6A1-BAACC8A97D48}" dt="2020-04-04T10:45:06.367" v="1012" actId="478"/>
          <ac:picMkLst>
            <pc:docMk/>
            <pc:sldMk cId="442167117" sldId="268"/>
            <ac:picMk id="13" creationId="{0A038191-4A37-4265-BB92-4C5520CFE3F1}"/>
          </ac:picMkLst>
        </pc:picChg>
        <pc:picChg chg="del">
          <ac:chgData name="Jean-Paul" userId="bc4357eb-c8ed-4a47-a472-df77614eef09" providerId="ADAL" clId="{2A53FA8A-7F08-4705-B6A1-BAACC8A97D48}" dt="2020-04-04T10:45:12.333" v="1015" actId="478"/>
          <ac:picMkLst>
            <pc:docMk/>
            <pc:sldMk cId="442167117" sldId="268"/>
            <ac:picMk id="10248" creationId="{5273C24C-F28A-4AB5-AFB3-F1B4C0F09812}"/>
          </ac:picMkLst>
        </pc:picChg>
      </pc:sldChg>
      <pc:sldChg chg="modSp mod">
        <pc:chgData name="Jean-Paul" userId="bc4357eb-c8ed-4a47-a472-df77614eef09" providerId="ADAL" clId="{2A53FA8A-7F08-4705-B6A1-BAACC8A97D48}" dt="2020-03-29T06:53:49.960" v="481" actId="20577"/>
        <pc:sldMkLst>
          <pc:docMk/>
          <pc:sldMk cId="2798774821" sldId="269"/>
        </pc:sldMkLst>
        <pc:spChg chg="mod">
          <ac:chgData name="Jean-Paul" userId="bc4357eb-c8ed-4a47-a472-df77614eef09" providerId="ADAL" clId="{2A53FA8A-7F08-4705-B6A1-BAACC8A97D48}" dt="2020-03-29T06:50:31.956" v="456" actId="255"/>
          <ac:spMkLst>
            <pc:docMk/>
            <pc:sldMk cId="2798774821" sldId="269"/>
            <ac:spMk id="10" creationId="{79E3B44C-10C8-45EB-B327-99F693879352}"/>
          </ac:spMkLst>
        </pc:spChg>
        <pc:spChg chg="mod">
          <ac:chgData name="Jean-Paul" userId="bc4357eb-c8ed-4a47-a472-df77614eef09" providerId="ADAL" clId="{2A53FA8A-7F08-4705-B6A1-BAACC8A97D48}" dt="2020-03-29T06:53:49.960" v="481" actId="20577"/>
          <ac:spMkLst>
            <pc:docMk/>
            <pc:sldMk cId="2798774821" sldId="269"/>
            <ac:spMk id="15" creationId="{AB0C7098-BF8E-48FD-BAC1-1808820BC950}"/>
          </ac:spMkLst>
        </pc:spChg>
        <pc:spChg chg="mod">
          <ac:chgData name="Jean-Paul" userId="bc4357eb-c8ed-4a47-a472-df77614eef09" providerId="ADAL" clId="{2A53FA8A-7F08-4705-B6A1-BAACC8A97D48}" dt="2020-03-29T06:50:52.925" v="460" actId="1076"/>
          <ac:spMkLst>
            <pc:docMk/>
            <pc:sldMk cId="2798774821" sldId="269"/>
            <ac:spMk id="16" creationId="{CC283D87-253E-4E6E-8A50-23DEF379AED2}"/>
          </ac:spMkLst>
        </pc:spChg>
      </pc:sldChg>
      <pc:sldChg chg="addSp delSp modSp mod modTransition modAnim">
        <pc:chgData name="Jean-Paul" userId="bc4357eb-c8ed-4a47-a472-df77614eef09" providerId="ADAL" clId="{2A53FA8A-7F08-4705-B6A1-BAACC8A97D48}" dt="2020-04-04T10:46:05.103" v="1033" actId="1035"/>
        <pc:sldMkLst>
          <pc:docMk/>
          <pc:sldMk cId="1022478167" sldId="270"/>
        </pc:sldMkLst>
        <pc:spChg chg="add mod">
          <ac:chgData name="Jean-Paul" userId="bc4357eb-c8ed-4a47-a472-df77614eef09" providerId="ADAL" clId="{2A53FA8A-7F08-4705-B6A1-BAACC8A97D48}" dt="2020-03-29T06:27:17.760" v="9" actId="571"/>
          <ac:spMkLst>
            <pc:docMk/>
            <pc:sldMk cId="1022478167" sldId="270"/>
            <ac:spMk id="6" creationId="{2D04BBCD-6DDA-4E9C-8C64-41535FE53D28}"/>
          </ac:spMkLst>
        </pc:spChg>
        <pc:spChg chg="ord">
          <ac:chgData name="Jean-Paul" userId="bc4357eb-c8ed-4a47-a472-df77614eef09" providerId="ADAL" clId="{2A53FA8A-7F08-4705-B6A1-BAACC8A97D48}" dt="2020-04-04T10:38:26.126" v="754" actId="167"/>
          <ac:spMkLst>
            <pc:docMk/>
            <pc:sldMk cId="1022478167" sldId="270"/>
            <ac:spMk id="7" creationId="{E5FA7E03-6B3A-43C3-B9F0-7EE8C74951CD}"/>
          </ac:spMkLst>
        </pc:spChg>
        <pc:spChg chg="mod">
          <ac:chgData name="Jean-Paul" userId="bc4357eb-c8ed-4a47-a472-df77614eef09" providerId="ADAL" clId="{2A53FA8A-7F08-4705-B6A1-BAACC8A97D48}" dt="2020-03-29T06:26:30.456" v="6" actId="14100"/>
          <ac:spMkLst>
            <pc:docMk/>
            <pc:sldMk cId="1022478167" sldId="270"/>
            <ac:spMk id="9" creationId="{8080A52E-577F-4A70-9D04-6864E0B59ACE}"/>
          </ac:spMkLst>
        </pc:spChg>
        <pc:spChg chg="mod">
          <ac:chgData name="Jean-Paul" userId="bc4357eb-c8ed-4a47-a472-df77614eef09" providerId="ADAL" clId="{2A53FA8A-7F08-4705-B6A1-BAACC8A97D48}" dt="2020-04-04T10:46:05.103" v="1033" actId="1035"/>
          <ac:spMkLst>
            <pc:docMk/>
            <pc:sldMk cId="1022478167" sldId="270"/>
            <ac:spMk id="10" creationId="{0B44F523-D6CC-4A60-A6AB-A7D1362068F1}"/>
          </ac:spMkLst>
        </pc:spChg>
        <pc:picChg chg="add ord">
          <ac:chgData name="Jean-Paul" userId="bc4357eb-c8ed-4a47-a472-df77614eef09" providerId="ADAL" clId="{2A53FA8A-7F08-4705-B6A1-BAACC8A97D48}" dt="2020-04-04T10:38:46.703" v="757" actId="167"/>
          <ac:picMkLst>
            <pc:docMk/>
            <pc:sldMk cId="1022478167" sldId="270"/>
            <ac:picMk id="6" creationId="{6D3821D2-A601-4477-B82D-04399BD5F43C}"/>
          </ac:picMkLst>
        </pc:picChg>
        <pc:picChg chg="del">
          <ac:chgData name="Jean-Paul" userId="bc4357eb-c8ed-4a47-a472-df77614eef09" providerId="ADAL" clId="{2A53FA8A-7F08-4705-B6A1-BAACC8A97D48}" dt="2020-04-04T10:38:32.019" v="755" actId="478"/>
          <ac:picMkLst>
            <pc:docMk/>
            <pc:sldMk cId="1022478167" sldId="270"/>
            <ac:picMk id="8" creationId="{50A39764-3450-4C9A-BADB-63F530168DA3}"/>
          </ac:picMkLst>
        </pc:picChg>
      </pc:sldChg>
      <pc:sldChg chg="addSp delSp modSp mod">
        <pc:chgData name="Jean-Paul" userId="bc4357eb-c8ed-4a47-a472-df77614eef09" providerId="ADAL" clId="{2A53FA8A-7F08-4705-B6A1-BAACC8A97D48}" dt="2020-04-04T10:40:18.842" v="809" actId="113"/>
        <pc:sldMkLst>
          <pc:docMk/>
          <pc:sldMk cId="682108974" sldId="271"/>
        </pc:sldMkLst>
        <pc:spChg chg="ord">
          <ac:chgData name="Jean-Paul" userId="bc4357eb-c8ed-4a47-a472-df77614eef09" providerId="ADAL" clId="{2A53FA8A-7F08-4705-B6A1-BAACC8A97D48}" dt="2020-04-04T10:39:04.361" v="758" actId="167"/>
          <ac:spMkLst>
            <pc:docMk/>
            <pc:sldMk cId="682108974" sldId="271"/>
            <ac:spMk id="7" creationId="{E5FA7E03-6B3A-43C3-B9F0-7EE8C74951CD}"/>
          </ac:spMkLst>
        </pc:spChg>
        <pc:spChg chg="mod">
          <ac:chgData name="Jean-Paul" userId="bc4357eb-c8ed-4a47-a472-df77614eef09" providerId="ADAL" clId="{2A53FA8A-7F08-4705-B6A1-BAACC8A97D48}" dt="2020-04-04T10:40:18.842" v="809" actId="113"/>
          <ac:spMkLst>
            <pc:docMk/>
            <pc:sldMk cId="682108974" sldId="271"/>
            <ac:spMk id="10" creationId="{0B44F523-D6CC-4A60-A6AB-A7D1362068F1}"/>
          </ac:spMkLst>
        </pc:spChg>
        <pc:picChg chg="del">
          <ac:chgData name="Jean-Paul" userId="bc4357eb-c8ed-4a47-a472-df77614eef09" providerId="ADAL" clId="{2A53FA8A-7F08-4705-B6A1-BAACC8A97D48}" dt="2020-04-04T10:39:07.960" v="759" actId="478"/>
          <ac:picMkLst>
            <pc:docMk/>
            <pc:sldMk cId="682108974" sldId="271"/>
            <ac:picMk id="8" creationId="{60B4D4E5-DFFA-4A46-8BF6-C37E079EBC2B}"/>
          </ac:picMkLst>
        </pc:picChg>
        <pc:picChg chg="add ord">
          <ac:chgData name="Jean-Paul" userId="bc4357eb-c8ed-4a47-a472-df77614eef09" providerId="ADAL" clId="{2A53FA8A-7F08-4705-B6A1-BAACC8A97D48}" dt="2020-04-04T10:39:16.100" v="761" actId="167"/>
          <ac:picMkLst>
            <pc:docMk/>
            <pc:sldMk cId="682108974" sldId="271"/>
            <ac:picMk id="11" creationId="{45526D7B-6FB4-4E5B-82CF-25BF3A732EEF}"/>
          </ac:picMkLst>
        </pc:picChg>
      </pc:sldChg>
      <pc:sldChg chg="addSp delSp modSp mod">
        <pc:chgData name="Jean-Paul" userId="bc4357eb-c8ed-4a47-a472-df77614eef09" providerId="ADAL" clId="{2A53FA8A-7F08-4705-B6A1-BAACC8A97D48}" dt="2020-04-04T10:43:29.466" v="1002" actId="167"/>
        <pc:sldMkLst>
          <pc:docMk/>
          <pc:sldMk cId="1648630340" sldId="272"/>
        </pc:sldMkLst>
        <pc:spChg chg="ord">
          <ac:chgData name="Jean-Paul" userId="bc4357eb-c8ed-4a47-a472-df77614eef09" providerId="ADAL" clId="{2A53FA8A-7F08-4705-B6A1-BAACC8A97D48}" dt="2020-04-04T10:43:08.456" v="999" actId="167"/>
          <ac:spMkLst>
            <pc:docMk/>
            <pc:sldMk cId="1648630340" sldId="272"/>
            <ac:spMk id="3" creationId="{46ABB60B-50BF-404D-B9C0-615D8E3E5719}"/>
          </ac:spMkLst>
        </pc:spChg>
        <pc:spChg chg="mod">
          <ac:chgData name="Jean-Paul" userId="bc4357eb-c8ed-4a47-a472-df77614eef09" providerId="ADAL" clId="{2A53FA8A-7F08-4705-B6A1-BAACC8A97D48}" dt="2020-03-29T06:54:09.041" v="482" actId="255"/>
          <ac:spMkLst>
            <pc:docMk/>
            <pc:sldMk cId="1648630340" sldId="272"/>
            <ac:spMk id="8" creationId="{D11FFDF0-87A7-4468-A990-5A8D057C090D}"/>
          </ac:spMkLst>
        </pc:spChg>
        <pc:spChg chg="mod">
          <ac:chgData name="Jean-Paul" userId="bc4357eb-c8ed-4a47-a472-df77614eef09" providerId="ADAL" clId="{2A53FA8A-7F08-4705-B6A1-BAACC8A97D48}" dt="2020-03-29T06:56:56.160" v="537" actId="20577"/>
          <ac:spMkLst>
            <pc:docMk/>
            <pc:sldMk cId="1648630340" sldId="272"/>
            <ac:spMk id="11" creationId="{75E635A4-BDC1-4095-8E3A-EB19395CB21B}"/>
          </ac:spMkLst>
        </pc:spChg>
        <pc:spChg chg="mod">
          <ac:chgData name="Jean-Paul" userId="bc4357eb-c8ed-4a47-a472-df77614eef09" providerId="ADAL" clId="{2A53FA8A-7F08-4705-B6A1-BAACC8A97D48}" dt="2020-03-29T06:56:09.498" v="516" actId="1035"/>
          <ac:spMkLst>
            <pc:docMk/>
            <pc:sldMk cId="1648630340" sldId="272"/>
            <ac:spMk id="12" creationId="{369E89D1-80CA-4A96-A107-CB564CE7263B}"/>
          </ac:spMkLst>
        </pc:spChg>
        <pc:spChg chg="mod">
          <ac:chgData name="Jean-Paul" userId="bc4357eb-c8ed-4a47-a472-df77614eef09" providerId="ADAL" clId="{2A53FA8A-7F08-4705-B6A1-BAACC8A97D48}" dt="2020-03-29T06:55:34.406" v="500" actId="1076"/>
          <ac:spMkLst>
            <pc:docMk/>
            <pc:sldMk cId="1648630340" sldId="272"/>
            <ac:spMk id="13" creationId="{6E78A25B-098A-475F-AA95-8567B0E2707A}"/>
          </ac:spMkLst>
        </pc:spChg>
        <pc:grpChg chg="mod">
          <ac:chgData name="Jean-Paul" userId="bc4357eb-c8ed-4a47-a472-df77614eef09" providerId="ADAL" clId="{2A53FA8A-7F08-4705-B6A1-BAACC8A97D48}" dt="2020-03-29T06:55:45.554" v="501" actId="207"/>
          <ac:grpSpMkLst>
            <pc:docMk/>
            <pc:sldMk cId="1648630340" sldId="272"/>
            <ac:grpSpMk id="4" creationId="{3FF3373C-4777-4BAF-889D-217024316E32}"/>
          </ac:grpSpMkLst>
        </pc:grpChg>
        <pc:picChg chg="del ord">
          <ac:chgData name="Jean-Paul" userId="bc4357eb-c8ed-4a47-a472-df77614eef09" providerId="ADAL" clId="{2A53FA8A-7F08-4705-B6A1-BAACC8A97D48}" dt="2020-04-04T10:43:25.572" v="1000" actId="478"/>
          <ac:picMkLst>
            <pc:docMk/>
            <pc:sldMk cId="1648630340" sldId="272"/>
            <ac:picMk id="2" creationId="{AB20A844-A91A-48DA-82E3-A45AF0A25638}"/>
          </ac:picMkLst>
        </pc:picChg>
        <pc:picChg chg="del">
          <ac:chgData name="Jean-Paul" userId="bc4357eb-c8ed-4a47-a472-df77614eef09" providerId="ADAL" clId="{2A53FA8A-7F08-4705-B6A1-BAACC8A97D48}" dt="2020-03-29T06:54:22.677" v="483" actId="478"/>
          <ac:picMkLst>
            <pc:docMk/>
            <pc:sldMk cId="1648630340" sldId="272"/>
            <ac:picMk id="10" creationId="{79164F7E-CFA2-4943-8C64-C339906B46D0}"/>
          </ac:picMkLst>
        </pc:picChg>
        <pc:picChg chg="add mod ord">
          <ac:chgData name="Jean-Paul" userId="bc4357eb-c8ed-4a47-a472-df77614eef09" providerId="ADAL" clId="{2A53FA8A-7F08-4705-B6A1-BAACC8A97D48}" dt="2020-03-29T06:55:29.106" v="498" actId="1076"/>
          <ac:picMkLst>
            <pc:docMk/>
            <pc:sldMk cId="1648630340" sldId="272"/>
            <ac:picMk id="14" creationId="{682501CF-BFCA-413D-A9B8-72A77B8FB948}"/>
          </ac:picMkLst>
        </pc:picChg>
        <pc:picChg chg="add ord">
          <ac:chgData name="Jean-Paul" userId="bc4357eb-c8ed-4a47-a472-df77614eef09" providerId="ADAL" clId="{2A53FA8A-7F08-4705-B6A1-BAACC8A97D48}" dt="2020-04-04T10:43:29.466" v="1002" actId="167"/>
          <ac:picMkLst>
            <pc:docMk/>
            <pc:sldMk cId="1648630340" sldId="272"/>
            <ac:picMk id="15" creationId="{FF1252CA-CAC7-41B4-B1D9-F8AB3C74B88E}"/>
          </ac:picMkLst>
        </pc:picChg>
      </pc:sldChg>
      <pc:sldChg chg="addSp delSp modSp mod">
        <pc:chgData name="Jean-Paul" userId="bc4357eb-c8ed-4a47-a472-df77614eef09" providerId="ADAL" clId="{2A53FA8A-7F08-4705-B6A1-BAACC8A97D48}" dt="2020-04-04T10:41:05.997" v="869" actId="1038"/>
        <pc:sldMkLst>
          <pc:docMk/>
          <pc:sldMk cId="865928251" sldId="273"/>
        </pc:sldMkLst>
        <pc:spChg chg="mod">
          <ac:chgData name="Jean-Paul" userId="bc4357eb-c8ed-4a47-a472-df77614eef09" providerId="ADAL" clId="{2A53FA8A-7F08-4705-B6A1-BAACC8A97D48}" dt="2020-04-04T10:41:05.997" v="869" actId="1038"/>
          <ac:spMkLst>
            <pc:docMk/>
            <pc:sldMk cId="865928251" sldId="273"/>
            <ac:spMk id="15" creationId="{408771CC-FA23-4A09-9638-FDD2271BE717}"/>
          </ac:spMkLst>
        </pc:spChg>
        <pc:spChg chg="ord">
          <ac:chgData name="Jean-Paul" userId="bc4357eb-c8ed-4a47-a472-df77614eef09" providerId="ADAL" clId="{2A53FA8A-7F08-4705-B6A1-BAACC8A97D48}" dt="2020-04-04T10:40:30.586" v="811" actId="167"/>
          <ac:spMkLst>
            <pc:docMk/>
            <pc:sldMk cId="865928251" sldId="273"/>
            <ac:spMk id="25" creationId="{F83C4CDB-9918-40D1-B29D-EF11DB7D6A4A}"/>
          </ac:spMkLst>
        </pc:spChg>
        <pc:spChg chg="mod">
          <ac:chgData name="Jean-Paul" userId="bc4357eb-c8ed-4a47-a472-df77614eef09" providerId="ADAL" clId="{2A53FA8A-7F08-4705-B6A1-BAACC8A97D48}" dt="2020-03-29T06:28:58.148" v="50" actId="1076"/>
          <ac:spMkLst>
            <pc:docMk/>
            <pc:sldMk cId="865928251" sldId="273"/>
            <ac:spMk id="41" creationId="{CE5CE689-87E8-4511-915D-35722E2B5C6B}"/>
          </ac:spMkLst>
        </pc:spChg>
        <pc:grpChg chg="del">
          <ac:chgData name="Jean-Paul" userId="bc4357eb-c8ed-4a47-a472-df77614eef09" providerId="ADAL" clId="{2A53FA8A-7F08-4705-B6A1-BAACC8A97D48}" dt="2020-04-04T10:40:27.984" v="810" actId="478"/>
          <ac:grpSpMkLst>
            <pc:docMk/>
            <pc:sldMk cId="865928251" sldId="273"/>
            <ac:grpSpMk id="18" creationId="{6C9C99D3-B751-4C2A-9161-0D842AFAF297}"/>
          </ac:grpSpMkLst>
        </pc:grpChg>
        <pc:grpChg chg="add">
          <ac:chgData name="Jean-Paul" userId="bc4357eb-c8ed-4a47-a472-df77614eef09" providerId="ADAL" clId="{2A53FA8A-7F08-4705-B6A1-BAACC8A97D48}" dt="2020-04-04T10:40:42.650" v="813"/>
          <ac:grpSpMkLst>
            <pc:docMk/>
            <pc:sldMk cId="865928251" sldId="273"/>
            <ac:grpSpMk id="19" creationId="{355A49D1-89DB-4CE6-909A-6475A9AE2FC5}"/>
          </ac:grpSpMkLst>
        </pc:grpChg>
        <pc:picChg chg="add ord">
          <ac:chgData name="Jean-Paul" userId="bc4357eb-c8ed-4a47-a472-df77614eef09" providerId="ADAL" clId="{2A53FA8A-7F08-4705-B6A1-BAACC8A97D48}" dt="2020-04-04T10:40:46.707" v="814" actId="167"/>
          <ac:picMkLst>
            <pc:docMk/>
            <pc:sldMk cId="865928251" sldId="273"/>
            <ac:picMk id="17" creationId="{8A22377C-6263-4E03-A79B-98A263BE1E6B}"/>
          </ac:picMkLst>
        </pc:picChg>
        <pc:picChg chg="del">
          <ac:chgData name="Jean-Paul" userId="bc4357eb-c8ed-4a47-a472-df77614eef09" providerId="ADAL" clId="{2A53FA8A-7F08-4705-B6A1-BAACC8A97D48}" dt="2020-04-04T10:40:32.714" v="812" actId="478"/>
          <ac:picMkLst>
            <pc:docMk/>
            <pc:sldMk cId="865928251" sldId="273"/>
            <ac:picMk id="24" creationId="{C19C5125-0479-4B4A-B56B-ABF795B37E0A}"/>
          </ac:picMkLst>
        </pc:picChg>
      </pc:sldChg>
      <pc:sldChg chg="addSp delSp modSp mod">
        <pc:chgData name="Jean-Paul" userId="bc4357eb-c8ed-4a47-a472-df77614eef09" providerId="ADAL" clId="{2A53FA8A-7F08-4705-B6A1-BAACC8A97D48}" dt="2020-04-04T10:41:57.639" v="926" actId="1036"/>
        <pc:sldMkLst>
          <pc:docMk/>
          <pc:sldMk cId="1268280267" sldId="274"/>
        </pc:sldMkLst>
        <pc:spChg chg="mod">
          <ac:chgData name="Jean-Paul" userId="bc4357eb-c8ed-4a47-a472-df77614eef09" providerId="ADAL" clId="{2A53FA8A-7F08-4705-B6A1-BAACC8A97D48}" dt="2020-04-04T10:41:57.639" v="926" actId="1036"/>
          <ac:spMkLst>
            <pc:docMk/>
            <pc:sldMk cId="1268280267" sldId="274"/>
            <ac:spMk id="52" creationId="{94B7E0A5-8C6A-41B8-B49B-7C8E591367F6}"/>
          </ac:spMkLst>
        </pc:spChg>
        <pc:spChg chg="ord">
          <ac:chgData name="Jean-Paul" userId="bc4357eb-c8ed-4a47-a472-df77614eef09" providerId="ADAL" clId="{2A53FA8A-7F08-4705-B6A1-BAACC8A97D48}" dt="2020-04-04T10:41:22.947" v="871" actId="167"/>
          <ac:spMkLst>
            <pc:docMk/>
            <pc:sldMk cId="1268280267" sldId="274"/>
            <ac:spMk id="63" creationId="{AB26A7A4-A39D-4FB0-8F4A-DBA8AC39F895}"/>
          </ac:spMkLst>
        </pc:spChg>
        <pc:grpChg chg="del">
          <ac:chgData name="Jean-Paul" userId="bc4357eb-c8ed-4a47-a472-df77614eef09" providerId="ADAL" clId="{2A53FA8A-7F08-4705-B6A1-BAACC8A97D48}" dt="2020-04-04T10:41:20" v="870" actId="478"/>
          <ac:grpSpMkLst>
            <pc:docMk/>
            <pc:sldMk cId="1268280267" sldId="274"/>
            <ac:grpSpMk id="2" creationId="{7129DCAC-139C-484E-81D3-83FE1C52D786}"/>
          </ac:grpSpMkLst>
        </pc:grpChg>
        <pc:grpChg chg="add">
          <ac:chgData name="Jean-Paul" userId="bc4357eb-c8ed-4a47-a472-df77614eef09" providerId="ADAL" clId="{2A53FA8A-7F08-4705-B6A1-BAACC8A97D48}" dt="2020-04-04T10:41:46.741" v="902"/>
          <ac:grpSpMkLst>
            <pc:docMk/>
            <pc:sldMk cId="1268280267" sldId="274"/>
            <ac:grpSpMk id="22" creationId="{8BDE5883-8585-4D57-893E-AA5D8865CB49}"/>
          </ac:grpSpMkLst>
        </pc:grpChg>
        <pc:picChg chg="add ord">
          <ac:chgData name="Jean-Paul" userId="bc4357eb-c8ed-4a47-a472-df77614eef09" providerId="ADAL" clId="{2A53FA8A-7F08-4705-B6A1-BAACC8A97D48}" dt="2020-04-04T10:41:50.445" v="903" actId="167"/>
          <ac:picMkLst>
            <pc:docMk/>
            <pc:sldMk cId="1268280267" sldId="274"/>
            <ac:picMk id="21" creationId="{52A4F1A5-947E-4775-BC41-392F5ACAEC0B}"/>
          </ac:picMkLst>
        </pc:picChg>
        <pc:picChg chg="del mod">
          <ac:chgData name="Jean-Paul" userId="bc4357eb-c8ed-4a47-a472-df77614eef09" providerId="ADAL" clId="{2A53FA8A-7F08-4705-B6A1-BAACC8A97D48}" dt="2020-04-04T10:41:25.339" v="873" actId="478"/>
          <ac:picMkLst>
            <pc:docMk/>
            <pc:sldMk cId="1268280267" sldId="274"/>
            <ac:picMk id="4119" creationId="{7C8F0359-5976-4DC4-A1B7-72841F7A277E}"/>
          </ac:picMkLst>
        </pc:picChg>
      </pc:sldChg>
      <pc:sldChg chg="addSp delSp modSp mod">
        <pc:chgData name="Jean-Paul" userId="bc4357eb-c8ed-4a47-a472-df77614eef09" providerId="ADAL" clId="{2A53FA8A-7F08-4705-B6A1-BAACC8A97D48}" dt="2020-04-04T10:43:00.020" v="998" actId="1036"/>
        <pc:sldMkLst>
          <pc:docMk/>
          <pc:sldMk cId="644081698" sldId="275"/>
        </pc:sldMkLst>
        <pc:spChg chg="ord">
          <ac:chgData name="Jean-Paul" userId="bc4357eb-c8ed-4a47-a472-df77614eef09" providerId="ADAL" clId="{2A53FA8A-7F08-4705-B6A1-BAACC8A97D48}" dt="2020-04-04T10:42:11.500" v="928" actId="167"/>
          <ac:spMkLst>
            <pc:docMk/>
            <pc:sldMk cId="644081698" sldId="275"/>
            <ac:spMk id="4" creationId="{20D120E0-82E7-40EB-8EF5-F3C61A54246B}"/>
          </ac:spMkLst>
        </pc:spChg>
        <pc:spChg chg="mod">
          <ac:chgData name="Jean-Paul" userId="bc4357eb-c8ed-4a47-a472-df77614eef09" providerId="ADAL" clId="{2A53FA8A-7F08-4705-B6A1-BAACC8A97D48}" dt="2020-04-04T10:43:00.020" v="998" actId="1036"/>
          <ac:spMkLst>
            <pc:docMk/>
            <pc:sldMk cId="644081698" sldId="275"/>
            <ac:spMk id="41" creationId="{B7D42EF5-203B-42FF-8EFE-49444228D6E7}"/>
          </ac:spMkLst>
        </pc:spChg>
        <pc:grpChg chg="del">
          <ac:chgData name="Jean-Paul" userId="bc4357eb-c8ed-4a47-a472-df77614eef09" providerId="ADAL" clId="{2A53FA8A-7F08-4705-B6A1-BAACC8A97D48}" dt="2020-04-04T10:42:09.146" v="927" actId="478"/>
          <ac:grpSpMkLst>
            <pc:docMk/>
            <pc:sldMk cId="644081698" sldId="275"/>
            <ac:grpSpMk id="2" creationId="{8FE1135B-068C-4944-B69E-044A810FDB72}"/>
          </ac:grpSpMkLst>
        </pc:grpChg>
        <pc:grpChg chg="add">
          <ac:chgData name="Jean-Paul" userId="bc4357eb-c8ed-4a47-a472-df77614eef09" providerId="ADAL" clId="{2A53FA8A-7F08-4705-B6A1-BAACC8A97D48}" dt="2020-04-04T10:42:33.003" v="955"/>
          <ac:grpSpMkLst>
            <pc:docMk/>
            <pc:sldMk cId="644081698" sldId="275"/>
            <ac:grpSpMk id="22" creationId="{73CAC040-C43A-479B-9124-F6A6B0378558}"/>
          </ac:grpSpMkLst>
        </pc:grpChg>
        <pc:picChg chg="add ord">
          <ac:chgData name="Jean-Paul" userId="bc4357eb-c8ed-4a47-a472-df77614eef09" providerId="ADAL" clId="{2A53FA8A-7F08-4705-B6A1-BAACC8A97D48}" dt="2020-04-04T10:42:36.787" v="956" actId="167"/>
          <ac:picMkLst>
            <pc:docMk/>
            <pc:sldMk cId="644081698" sldId="275"/>
            <ac:picMk id="20" creationId="{652DBD09-2ED0-4BD0-B260-1FE77BB34B27}"/>
          </ac:picMkLst>
        </pc:picChg>
        <pc:picChg chg="del">
          <ac:chgData name="Jean-Paul" userId="bc4357eb-c8ed-4a47-a472-df77614eef09" providerId="ADAL" clId="{2A53FA8A-7F08-4705-B6A1-BAACC8A97D48}" dt="2020-04-04T10:42:13.975" v="929" actId="478"/>
          <ac:picMkLst>
            <pc:docMk/>
            <pc:sldMk cId="644081698" sldId="275"/>
            <ac:picMk id="26" creationId="{6117CCFF-F218-47AE-941A-4533311B3022}"/>
          </ac:picMkLst>
        </pc:picChg>
      </pc:sldChg>
      <pc:sldChg chg="addSp delSp modSp mod">
        <pc:chgData name="Jean-Paul" userId="bc4357eb-c8ed-4a47-a472-df77614eef09" providerId="ADAL" clId="{2A53FA8A-7F08-4705-B6A1-BAACC8A97D48}" dt="2020-04-04T10:44:38.922" v="1010" actId="167"/>
        <pc:sldMkLst>
          <pc:docMk/>
          <pc:sldMk cId="314293885" sldId="276"/>
        </pc:sldMkLst>
        <pc:spChg chg="mod ord">
          <ac:chgData name="Jean-Paul" userId="bc4357eb-c8ed-4a47-a472-df77614eef09" providerId="ADAL" clId="{2A53FA8A-7F08-4705-B6A1-BAACC8A97D48}" dt="2020-04-04T10:44:10.905" v="1008" actId="1076"/>
          <ac:spMkLst>
            <pc:docMk/>
            <pc:sldMk cId="314293885" sldId="276"/>
            <ac:spMk id="3" creationId="{46ABB60B-50BF-404D-B9C0-615D8E3E5719}"/>
          </ac:spMkLst>
        </pc:spChg>
        <pc:spChg chg="mod">
          <ac:chgData name="Jean-Paul" userId="bc4357eb-c8ed-4a47-a472-df77614eef09" providerId="ADAL" clId="{2A53FA8A-7F08-4705-B6A1-BAACC8A97D48}" dt="2020-03-29T06:59:07.282" v="591" actId="465"/>
          <ac:spMkLst>
            <pc:docMk/>
            <pc:sldMk cId="314293885" sldId="276"/>
            <ac:spMk id="4" creationId="{D95C6E32-0E16-481A-B72A-525782BCAA60}"/>
          </ac:spMkLst>
        </pc:spChg>
        <pc:spChg chg="mod">
          <ac:chgData name="Jean-Paul" userId="bc4357eb-c8ed-4a47-a472-df77614eef09" providerId="ADAL" clId="{2A53FA8A-7F08-4705-B6A1-BAACC8A97D48}" dt="2020-03-29T07:02:14.302" v="630" actId="1035"/>
          <ac:spMkLst>
            <pc:docMk/>
            <pc:sldMk cId="314293885" sldId="276"/>
            <ac:spMk id="11" creationId="{A3A4799F-EB17-43DD-A546-3BA48172FA68}"/>
          </ac:spMkLst>
        </pc:spChg>
        <pc:spChg chg="mod">
          <ac:chgData name="Jean-Paul" userId="bc4357eb-c8ed-4a47-a472-df77614eef09" providerId="ADAL" clId="{2A53FA8A-7F08-4705-B6A1-BAACC8A97D48}" dt="2020-03-29T07:01:35.002" v="628" actId="207"/>
          <ac:spMkLst>
            <pc:docMk/>
            <pc:sldMk cId="314293885" sldId="276"/>
            <ac:spMk id="13" creationId="{5447FC57-2D30-452A-853B-5B6538640C2C}"/>
          </ac:spMkLst>
        </pc:spChg>
        <pc:spChg chg="mod">
          <ac:chgData name="Jean-Paul" userId="bc4357eb-c8ed-4a47-a472-df77614eef09" providerId="ADAL" clId="{2A53FA8A-7F08-4705-B6A1-BAACC8A97D48}" dt="2020-03-29T06:58:31.799" v="584" actId="1036"/>
          <ac:spMkLst>
            <pc:docMk/>
            <pc:sldMk cId="314293885" sldId="276"/>
            <ac:spMk id="14" creationId="{23BA756A-53C4-4350-A4F4-8B57618CDD00}"/>
          </ac:spMkLst>
        </pc:spChg>
        <pc:spChg chg="mod">
          <ac:chgData name="Jean-Paul" userId="bc4357eb-c8ed-4a47-a472-df77614eef09" providerId="ADAL" clId="{2A53FA8A-7F08-4705-B6A1-BAACC8A97D48}" dt="2020-03-29T06:59:20.046" v="598" actId="1038"/>
          <ac:spMkLst>
            <pc:docMk/>
            <pc:sldMk cId="314293885" sldId="276"/>
            <ac:spMk id="15" creationId="{92FD4B01-F363-4BA9-A625-A6682C141954}"/>
          </ac:spMkLst>
        </pc:spChg>
        <pc:spChg chg="mod">
          <ac:chgData name="Jean-Paul" userId="bc4357eb-c8ed-4a47-a472-df77614eef09" providerId="ADAL" clId="{2A53FA8A-7F08-4705-B6A1-BAACC8A97D48}" dt="2020-03-29T06:59:07.282" v="591" actId="465"/>
          <ac:spMkLst>
            <pc:docMk/>
            <pc:sldMk cId="314293885" sldId="276"/>
            <ac:spMk id="16" creationId="{4E56CFA0-64D7-4988-8C67-558E728BEE8A}"/>
          </ac:spMkLst>
        </pc:spChg>
        <pc:spChg chg="mod">
          <ac:chgData name="Jean-Paul" userId="bc4357eb-c8ed-4a47-a472-df77614eef09" providerId="ADAL" clId="{2A53FA8A-7F08-4705-B6A1-BAACC8A97D48}" dt="2020-03-29T06:59:07.282" v="591" actId="465"/>
          <ac:spMkLst>
            <pc:docMk/>
            <pc:sldMk cId="314293885" sldId="276"/>
            <ac:spMk id="17" creationId="{1D30A193-3D61-487A-9EA7-264202355ADD}"/>
          </ac:spMkLst>
        </pc:spChg>
        <pc:spChg chg="mod">
          <ac:chgData name="Jean-Paul" userId="bc4357eb-c8ed-4a47-a472-df77614eef09" providerId="ADAL" clId="{2A53FA8A-7F08-4705-B6A1-BAACC8A97D48}" dt="2020-03-29T06:59:07.282" v="591" actId="465"/>
          <ac:spMkLst>
            <pc:docMk/>
            <pc:sldMk cId="314293885" sldId="276"/>
            <ac:spMk id="18" creationId="{E3D389F7-9A60-42B6-A389-A92C47F64598}"/>
          </ac:spMkLst>
        </pc:spChg>
        <pc:picChg chg="add ord">
          <ac:chgData name="Jean-Paul" userId="bc4357eb-c8ed-4a47-a472-df77614eef09" providerId="ADAL" clId="{2A53FA8A-7F08-4705-B6A1-BAACC8A97D48}" dt="2020-04-04T10:44:38.922" v="1010" actId="167"/>
          <ac:picMkLst>
            <pc:docMk/>
            <pc:sldMk cId="314293885" sldId="276"/>
            <ac:picMk id="12" creationId="{27AD3348-92EA-425A-8EFC-D40046CA5FEC}"/>
          </ac:picMkLst>
        </pc:picChg>
        <pc:picChg chg="del">
          <ac:chgData name="Jean-Paul" userId="bc4357eb-c8ed-4a47-a472-df77614eef09" providerId="ADAL" clId="{2A53FA8A-7F08-4705-B6A1-BAACC8A97D48}" dt="2020-04-04T10:43:50.993" v="1004" actId="478"/>
          <ac:picMkLst>
            <pc:docMk/>
            <pc:sldMk cId="314293885" sldId="276"/>
            <ac:picMk id="19" creationId="{75F121FE-78F2-416A-9EBD-DA6C4A9CF61F}"/>
          </ac:picMkLst>
        </pc:picChg>
      </pc:sldChg>
    </pc:docChg>
  </pc:docChgLst>
  <pc:docChgLst>
    <pc:chgData name="Thierry de Vries" userId="b5a44683dc293ebd" providerId="LiveId" clId="{7A842280-D8CA-430E-B1D6-EC835AA5C4A5}"/>
    <pc:docChg chg="custSel modSld">
      <pc:chgData name="Thierry de Vries" userId="b5a44683dc293ebd" providerId="LiveId" clId="{7A842280-D8CA-430E-B1D6-EC835AA5C4A5}" dt="2020-03-23T13:58:00.629" v="2095" actId="20577"/>
      <pc:docMkLst>
        <pc:docMk/>
      </pc:docMkLst>
      <pc:sldChg chg="modSp">
        <pc:chgData name="Thierry de Vries" userId="b5a44683dc293ebd" providerId="LiveId" clId="{7A842280-D8CA-430E-B1D6-EC835AA5C4A5}" dt="2020-03-23T13:58:00.629" v="2095" actId="20577"/>
        <pc:sldMkLst>
          <pc:docMk/>
          <pc:sldMk cId="442167117" sldId="268"/>
        </pc:sldMkLst>
        <pc:spChg chg="mod">
          <ac:chgData name="Thierry de Vries" userId="b5a44683dc293ebd" providerId="LiveId" clId="{7A842280-D8CA-430E-B1D6-EC835AA5C4A5}" dt="2020-03-23T13:58:00.629" v="2095" actId="20577"/>
          <ac:spMkLst>
            <pc:docMk/>
            <pc:sldMk cId="442167117" sldId="268"/>
            <ac:spMk id="10" creationId="{0B44F523-D6CC-4A60-A6AB-A7D1362068F1}"/>
          </ac:spMkLst>
        </pc:spChg>
      </pc:sldChg>
      <pc:sldChg chg="modSp">
        <pc:chgData name="Thierry de Vries" userId="b5a44683dc293ebd" providerId="LiveId" clId="{7A842280-D8CA-430E-B1D6-EC835AA5C4A5}" dt="2020-03-23T13:46:21.698" v="1176" actId="790"/>
        <pc:sldMkLst>
          <pc:docMk/>
          <pc:sldMk cId="2798774821" sldId="269"/>
        </pc:sldMkLst>
        <pc:spChg chg="mod">
          <ac:chgData name="Thierry de Vries" userId="b5a44683dc293ebd" providerId="LiveId" clId="{7A842280-D8CA-430E-B1D6-EC835AA5C4A5}" dt="2020-03-23T13:41:57.507" v="873" actId="403"/>
          <ac:spMkLst>
            <pc:docMk/>
            <pc:sldMk cId="2798774821" sldId="269"/>
            <ac:spMk id="10" creationId="{79E3B44C-10C8-45EB-B327-99F693879352}"/>
          </ac:spMkLst>
        </pc:spChg>
        <pc:spChg chg="mod">
          <ac:chgData name="Thierry de Vries" userId="b5a44683dc293ebd" providerId="LiveId" clId="{7A842280-D8CA-430E-B1D6-EC835AA5C4A5}" dt="2020-03-23T13:46:21.698" v="1176" actId="790"/>
          <ac:spMkLst>
            <pc:docMk/>
            <pc:sldMk cId="2798774821" sldId="269"/>
            <ac:spMk id="15" creationId="{AB0C7098-BF8E-48FD-BAC1-1808820BC950}"/>
          </ac:spMkLst>
        </pc:spChg>
        <pc:spChg chg="mod">
          <ac:chgData name="Thierry de Vries" userId="b5a44683dc293ebd" providerId="LiveId" clId="{7A842280-D8CA-430E-B1D6-EC835AA5C4A5}" dt="2020-03-23T13:43:29.279" v="918" actId="20577"/>
          <ac:spMkLst>
            <pc:docMk/>
            <pc:sldMk cId="2798774821" sldId="269"/>
            <ac:spMk id="16" creationId="{CC283D87-253E-4E6E-8A50-23DEF379AED2}"/>
          </ac:spMkLst>
        </pc:spChg>
        <pc:grpChg chg="mod">
          <ac:chgData name="Thierry de Vries" userId="b5a44683dc293ebd" providerId="LiveId" clId="{7A842280-D8CA-430E-B1D6-EC835AA5C4A5}" dt="2020-03-23T13:42:06.182" v="874"/>
          <ac:grpSpMkLst>
            <pc:docMk/>
            <pc:sldMk cId="2798774821" sldId="269"/>
            <ac:grpSpMk id="17" creationId="{3EF98FAF-962D-463E-BA64-379BFA11B411}"/>
          </ac:grpSpMkLst>
        </pc:grpChg>
      </pc:sldChg>
      <pc:sldChg chg="modSp">
        <pc:chgData name="Thierry de Vries" userId="b5a44683dc293ebd" providerId="LiveId" clId="{7A842280-D8CA-430E-B1D6-EC835AA5C4A5}" dt="2020-03-23T13:31:16.211" v="364" actId="313"/>
        <pc:sldMkLst>
          <pc:docMk/>
          <pc:sldMk cId="1022478167" sldId="270"/>
        </pc:sldMkLst>
        <pc:spChg chg="mod">
          <ac:chgData name="Thierry de Vries" userId="b5a44683dc293ebd" providerId="LiveId" clId="{7A842280-D8CA-430E-B1D6-EC835AA5C4A5}" dt="2020-03-23T13:29:57.375" v="294" actId="14100"/>
          <ac:spMkLst>
            <pc:docMk/>
            <pc:sldMk cId="1022478167" sldId="270"/>
            <ac:spMk id="9" creationId="{8080A52E-577F-4A70-9D04-6864E0B59ACE}"/>
          </ac:spMkLst>
        </pc:spChg>
        <pc:spChg chg="mod">
          <ac:chgData name="Thierry de Vries" userId="b5a44683dc293ebd" providerId="LiveId" clId="{7A842280-D8CA-430E-B1D6-EC835AA5C4A5}" dt="2020-03-23T13:31:16.211" v="364" actId="313"/>
          <ac:spMkLst>
            <pc:docMk/>
            <pc:sldMk cId="1022478167" sldId="270"/>
            <ac:spMk id="10" creationId="{0B44F523-D6CC-4A60-A6AB-A7D1362068F1}"/>
          </ac:spMkLst>
        </pc:spChg>
      </pc:sldChg>
      <pc:sldChg chg="modSp">
        <pc:chgData name="Thierry de Vries" userId="b5a44683dc293ebd" providerId="LiveId" clId="{7A842280-D8CA-430E-B1D6-EC835AA5C4A5}" dt="2020-03-23T13:33:04.768" v="508" actId="790"/>
        <pc:sldMkLst>
          <pc:docMk/>
          <pc:sldMk cId="682108974" sldId="271"/>
        </pc:sldMkLst>
        <pc:spChg chg="mod">
          <ac:chgData name="Thierry de Vries" userId="b5a44683dc293ebd" providerId="LiveId" clId="{7A842280-D8CA-430E-B1D6-EC835AA5C4A5}" dt="2020-03-23T13:33:04.768" v="508" actId="790"/>
          <ac:spMkLst>
            <pc:docMk/>
            <pc:sldMk cId="682108974" sldId="271"/>
            <ac:spMk id="10" creationId="{0B44F523-D6CC-4A60-A6AB-A7D1362068F1}"/>
          </ac:spMkLst>
        </pc:spChg>
      </pc:sldChg>
      <pc:sldChg chg="modSp">
        <pc:chgData name="Thierry de Vries" userId="b5a44683dc293ebd" providerId="LiveId" clId="{7A842280-D8CA-430E-B1D6-EC835AA5C4A5}" dt="2020-03-23T13:51:28.362" v="1496" actId="790"/>
        <pc:sldMkLst>
          <pc:docMk/>
          <pc:sldMk cId="1648630340" sldId="272"/>
        </pc:sldMkLst>
        <pc:spChg chg="mod">
          <ac:chgData name="Thierry de Vries" userId="b5a44683dc293ebd" providerId="LiveId" clId="{7A842280-D8CA-430E-B1D6-EC835AA5C4A5}" dt="2020-03-23T13:46:50.726" v="1222" actId="403"/>
          <ac:spMkLst>
            <pc:docMk/>
            <pc:sldMk cId="1648630340" sldId="272"/>
            <ac:spMk id="8" creationId="{D11FFDF0-87A7-4468-A990-5A8D057C090D}"/>
          </ac:spMkLst>
        </pc:spChg>
        <pc:spChg chg="mod">
          <ac:chgData name="Thierry de Vries" userId="b5a44683dc293ebd" providerId="LiveId" clId="{7A842280-D8CA-430E-B1D6-EC835AA5C4A5}" dt="2020-03-23T13:51:28.362" v="1496" actId="790"/>
          <ac:spMkLst>
            <pc:docMk/>
            <pc:sldMk cId="1648630340" sldId="272"/>
            <ac:spMk id="11" creationId="{75E635A4-BDC1-4095-8E3A-EB19395CB21B}"/>
          </ac:spMkLst>
        </pc:spChg>
        <pc:spChg chg="mod">
          <ac:chgData name="Thierry de Vries" userId="b5a44683dc293ebd" providerId="LiveId" clId="{7A842280-D8CA-430E-B1D6-EC835AA5C4A5}" dt="2020-03-23T13:48:46.715" v="1286" actId="20577"/>
          <ac:spMkLst>
            <pc:docMk/>
            <pc:sldMk cId="1648630340" sldId="272"/>
            <ac:spMk id="12" creationId="{369E89D1-80CA-4A96-A107-CB564CE7263B}"/>
          </ac:spMkLst>
        </pc:spChg>
        <pc:spChg chg="mod">
          <ac:chgData name="Thierry de Vries" userId="b5a44683dc293ebd" providerId="LiveId" clId="{7A842280-D8CA-430E-B1D6-EC835AA5C4A5}" dt="2020-03-23T13:48:07.405" v="1269" actId="14100"/>
          <ac:spMkLst>
            <pc:docMk/>
            <pc:sldMk cId="1648630340" sldId="272"/>
            <ac:spMk id="13" creationId="{6E78A25B-098A-475F-AA95-8567B0E2707A}"/>
          </ac:spMkLst>
        </pc:spChg>
        <pc:grpChg chg="mod">
          <ac:chgData name="Thierry de Vries" userId="b5a44683dc293ebd" providerId="LiveId" clId="{7A842280-D8CA-430E-B1D6-EC835AA5C4A5}" dt="2020-03-23T13:50:40.636" v="1450" actId="14100"/>
          <ac:grpSpMkLst>
            <pc:docMk/>
            <pc:sldMk cId="1648630340" sldId="272"/>
            <ac:grpSpMk id="4" creationId="{3FF3373C-4777-4BAF-889D-217024316E32}"/>
          </ac:grpSpMkLst>
        </pc:grpChg>
        <pc:picChg chg="mod">
          <ac:chgData name="Thierry de Vries" userId="b5a44683dc293ebd" providerId="LiveId" clId="{7A842280-D8CA-430E-B1D6-EC835AA5C4A5}" dt="2020-03-23T13:47:11.024" v="1225" actId="14100"/>
          <ac:picMkLst>
            <pc:docMk/>
            <pc:sldMk cId="1648630340" sldId="272"/>
            <ac:picMk id="10" creationId="{79164F7E-CFA2-4943-8C64-C339906B46D0}"/>
          </ac:picMkLst>
        </pc:picChg>
      </pc:sldChg>
      <pc:sldChg chg="modSp">
        <pc:chgData name="Thierry de Vries" userId="b5a44683dc293ebd" providerId="LiveId" clId="{7A842280-D8CA-430E-B1D6-EC835AA5C4A5}" dt="2020-03-23T13:37:02.662" v="641" actId="20577"/>
        <pc:sldMkLst>
          <pc:docMk/>
          <pc:sldMk cId="865928251" sldId="273"/>
        </pc:sldMkLst>
        <pc:spChg chg="mod">
          <ac:chgData name="Thierry de Vries" userId="b5a44683dc293ebd" providerId="LiveId" clId="{7A842280-D8CA-430E-B1D6-EC835AA5C4A5}" dt="2020-03-23T13:37:02.662" v="641" actId="20577"/>
          <ac:spMkLst>
            <pc:docMk/>
            <pc:sldMk cId="865928251" sldId="273"/>
            <ac:spMk id="15" creationId="{408771CC-FA23-4A09-9638-FDD2271BE717}"/>
          </ac:spMkLst>
        </pc:spChg>
      </pc:sldChg>
      <pc:sldChg chg="modSp">
        <pc:chgData name="Thierry de Vries" userId="b5a44683dc293ebd" providerId="LiveId" clId="{7A842280-D8CA-430E-B1D6-EC835AA5C4A5}" dt="2020-03-23T13:39:17.350" v="729" actId="20577"/>
        <pc:sldMkLst>
          <pc:docMk/>
          <pc:sldMk cId="1268280267" sldId="274"/>
        </pc:sldMkLst>
        <pc:spChg chg="mod">
          <ac:chgData name="Thierry de Vries" userId="b5a44683dc293ebd" providerId="LiveId" clId="{7A842280-D8CA-430E-B1D6-EC835AA5C4A5}" dt="2020-03-23T13:39:17.350" v="729" actId="20577"/>
          <ac:spMkLst>
            <pc:docMk/>
            <pc:sldMk cId="1268280267" sldId="274"/>
            <ac:spMk id="52" creationId="{94B7E0A5-8C6A-41B8-B49B-7C8E591367F6}"/>
          </ac:spMkLst>
        </pc:spChg>
      </pc:sldChg>
      <pc:sldChg chg="modSp">
        <pc:chgData name="Thierry de Vries" userId="b5a44683dc293ebd" providerId="LiveId" clId="{7A842280-D8CA-430E-B1D6-EC835AA5C4A5}" dt="2020-03-23T13:41:20.311" v="823" actId="20577"/>
        <pc:sldMkLst>
          <pc:docMk/>
          <pc:sldMk cId="644081698" sldId="275"/>
        </pc:sldMkLst>
        <pc:spChg chg="mod">
          <ac:chgData name="Thierry de Vries" userId="b5a44683dc293ebd" providerId="LiveId" clId="{7A842280-D8CA-430E-B1D6-EC835AA5C4A5}" dt="2020-03-23T13:41:20.311" v="823" actId="20577"/>
          <ac:spMkLst>
            <pc:docMk/>
            <pc:sldMk cId="644081698" sldId="275"/>
            <ac:spMk id="41" creationId="{B7D42EF5-203B-42FF-8EFE-49444228D6E7}"/>
          </ac:spMkLst>
        </pc:spChg>
      </pc:sldChg>
      <pc:sldChg chg="modSp">
        <pc:chgData name="Thierry de Vries" userId="b5a44683dc293ebd" providerId="LiveId" clId="{7A842280-D8CA-430E-B1D6-EC835AA5C4A5}" dt="2020-03-23T13:57:40.110" v="2081" actId="1038"/>
        <pc:sldMkLst>
          <pc:docMk/>
          <pc:sldMk cId="314293885" sldId="276"/>
        </pc:sldMkLst>
        <pc:spChg chg="mod">
          <ac:chgData name="Thierry de Vries" userId="b5a44683dc293ebd" providerId="LiveId" clId="{7A842280-D8CA-430E-B1D6-EC835AA5C4A5}" dt="2020-03-23T13:57:11.181" v="1986" actId="1076"/>
          <ac:spMkLst>
            <pc:docMk/>
            <pc:sldMk cId="314293885" sldId="276"/>
            <ac:spMk id="3" creationId="{46ABB60B-50BF-404D-B9C0-615D8E3E5719}"/>
          </ac:spMkLst>
        </pc:spChg>
        <pc:spChg chg="mod">
          <ac:chgData name="Thierry de Vries" userId="b5a44683dc293ebd" providerId="LiveId" clId="{7A842280-D8CA-430E-B1D6-EC835AA5C4A5}" dt="2020-03-23T13:57:40.110" v="2081" actId="1038"/>
          <ac:spMkLst>
            <pc:docMk/>
            <pc:sldMk cId="314293885" sldId="276"/>
            <ac:spMk id="4" creationId="{D95C6E32-0E16-481A-B72A-525782BCAA60}"/>
          </ac:spMkLst>
        </pc:spChg>
        <pc:spChg chg="mod">
          <ac:chgData name="Thierry de Vries" userId="b5a44683dc293ebd" providerId="LiveId" clId="{7A842280-D8CA-430E-B1D6-EC835AA5C4A5}" dt="2020-03-23T13:52:09.609" v="1533" actId="20577"/>
          <ac:spMkLst>
            <pc:docMk/>
            <pc:sldMk cId="314293885" sldId="276"/>
            <ac:spMk id="13" creationId="{5447FC57-2D30-452A-853B-5B6538640C2C}"/>
          </ac:spMkLst>
        </pc:spChg>
        <pc:spChg chg="mod">
          <ac:chgData name="Thierry de Vries" userId="b5a44683dc293ebd" providerId="LiveId" clId="{7A842280-D8CA-430E-B1D6-EC835AA5C4A5}" dt="2020-03-23T13:56:52.034" v="1985" actId="20577"/>
          <ac:spMkLst>
            <pc:docMk/>
            <pc:sldMk cId="314293885" sldId="276"/>
            <ac:spMk id="14" creationId="{23BA756A-53C4-4350-A4F4-8B57618CDD00}"/>
          </ac:spMkLst>
        </pc:spChg>
        <pc:spChg chg="mod">
          <ac:chgData name="Thierry de Vries" userId="b5a44683dc293ebd" providerId="LiveId" clId="{7A842280-D8CA-430E-B1D6-EC835AA5C4A5}" dt="2020-03-23T13:57:34.074" v="2069" actId="1036"/>
          <ac:spMkLst>
            <pc:docMk/>
            <pc:sldMk cId="314293885" sldId="276"/>
            <ac:spMk id="15" creationId="{92FD4B01-F363-4BA9-A625-A6682C141954}"/>
          </ac:spMkLst>
        </pc:spChg>
        <pc:spChg chg="mod">
          <ac:chgData name="Thierry de Vries" userId="b5a44683dc293ebd" providerId="LiveId" clId="{7A842280-D8CA-430E-B1D6-EC835AA5C4A5}" dt="2020-03-23T13:57:19.786" v="2011" actId="1036"/>
          <ac:spMkLst>
            <pc:docMk/>
            <pc:sldMk cId="314293885" sldId="276"/>
            <ac:spMk id="16" creationId="{4E56CFA0-64D7-4988-8C67-558E728BEE8A}"/>
          </ac:spMkLst>
        </pc:spChg>
        <pc:spChg chg="mod">
          <ac:chgData name="Thierry de Vries" userId="b5a44683dc293ebd" providerId="LiveId" clId="{7A842280-D8CA-430E-B1D6-EC835AA5C4A5}" dt="2020-03-23T13:57:22.695" v="2028" actId="1036"/>
          <ac:spMkLst>
            <pc:docMk/>
            <pc:sldMk cId="314293885" sldId="276"/>
            <ac:spMk id="17" creationId="{1D30A193-3D61-487A-9EA7-264202355ADD}"/>
          </ac:spMkLst>
        </pc:spChg>
        <pc:spChg chg="mod">
          <ac:chgData name="Thierry de Vries" userId="b5a44683dc293ebd" providerId="LiveId" clId="{7A842280-D8CA-430E-B1D6-EC835AA5C4A5}" dt="2020-03-23T13:57:28.894" v="2057" actId="1036"/>
          <ac:spMkLst>
            <pc:docMk/>
            <pc:sldMk cId="314293885" sldId="276"/>
            <ac:spMk id="18" creationId="{E3D389F7-9A60-42B6-A389-A92C47F6459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4E819-845D-465A-B21E-2A4475AE7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E54345-5D95-47C3-BEA3-58276324B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1EFCD-888F-49C8-8DB0-4F0DF49E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BDA8F-8360-4002-93CF-2FD6D263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804B4-64F6-4489-9170-7AC80B5A9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43179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5B727-E2CD-44E5-BD47-2A6C125F2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15044-0141-47C1-8DD7-4E20DA751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0A34C-A97B-40C9-855C-26EA2C1C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64CBD-75D2-435D-BA7B-C12DF158E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368FC-680A-4BC9-8D41-72D80401D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88884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1F412B-532A-4F22-8B56-F4C91A4B2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92AD84-1200-484D-ADFE-4E4F5E715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8D36E-82F2-4B71-B621-701B1628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8B0E8-69AC-4AB8-B528-5100A00BE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788D7-EF88-47D5-B957-D4DE7A16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51884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AB764-9F9E-470C-8934-4B7572D3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CC97C-5421-495F-8672-58C5EC0CE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82ACA-EB32-4963-8905-4DCA935E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86339-7739-4090-9BDC-8CF0F3E67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DD3B7-07B4-45B2-89C2-1C8DEA2E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7780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AECF5-4F5B-40CA-A6B4-3B5B9DA34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FF51D-140D-470E-83BA-F46EE88E3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4FF13-81AA-4962-B2ED-22AB84AC8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423C2-0D4A-4787-94BE-ECF5ECBCF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F54C5-BC58-4A20-BA2F-74D5740A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47385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A45DF-9BD5-4744-A9A1-98589F0C5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27890-84F4-4E73-B1DA-4862E49E6A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0830D-75A6-4071-8014-10653707F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1FFBF-27B9-41E9-A6EC-80DA4DF7C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0B1F1-9A9C-4F99-8C80-78999BCED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DC508-D5DD-4FA4-8B75-9E947047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1377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7759D-2186-444E-863B-C318231C1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12896-30C2-4358-A029-9A5075C97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DB225-D660-4AA3-AF4F-66486527A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FEEFF-5E3C-490C-BFFA-511405EC33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451E3-FE3A-4BD7-A578-31734D5414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2F9CC5-A050-4DFE-97AD-2CB75057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A8A799-9B83-483C-9E9A-8010FD6DE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3D974A-495C-4180-AB36-05ECDC795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0592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2C3F5-435C-4A14-9C68-833E406A8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2DF5FE-8DF5-419F-A564-6E5C864E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ECCDA-D8F6-4785-8D75-3A49E436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F84D47-2568-4F45-B1CF-92713047C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7511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D073D3-63FA-4975-8A9D-9ACAC1DC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FBA6F0-FB30-4EB9-B442-F266E0DD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ED054-CC57-4CFF-BE15-4DC4ADF0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837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FACB-8F80-4D39-8BBE-00BD43B24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AB0D2-46B5-46E6-A94C-E8E8E8BB2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92D95-0458-4780-9F1A-2954E855E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4753E-822C-4DA5-928B-94F409307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21C52-13F9-49D7-A36C-BDC14302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D09CA-AE44-4F91-825A-EE1F090D4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49250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20EC-A448-4D27-AD31-7BDB611BA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BC7809-3459-4264-B9DA-A5DF540326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EAB7A-1EA1-40D9-A4C8-5862A2D2F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91EEB-0C9E-4658-985A-46626AF51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48645-52A3-4D36-AEA3-1D2AEA0FC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354F3-BD57-45E1-BCB4-A463CEB0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89021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5269C6-3A5D-4A57-896D-3948F7ADB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81F13-5665-462F-8D0A-DAA089A14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41D6C-CF1F-47C4-A766-60E6C4F3C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56D02-CC4E-4F5D-8D63-843E8F44D84E}" type="datetimeFigureOut">
              <a:rPr lang="LID4096" smtClean="0"/>
              <a:t>04/04/2020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CAE6-9518-410D-9974-B522B4B46F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BDB19-DB36-4637-B8CF-7D381A65C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D286A-DE1A-4F85-8D70-990343E9CD1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371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F5C41BB-EF67-47AE-BDC1-EA9F9A889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b="7824"/>
          <a:stretch/>
        </p:blipFill>
        <p:spPr>
          <a:xfrm>
            <a:off x="-1656" y="0"/>
            <a:ext cx="1219531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89393C-4932-404F-9673-E41C068D05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F45EA3-3736-47AE-AF47-F7488AF4D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789" y="455929"/>
            <a:ext cx="1723197" cy="7431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6021259-2082-417F-BDDC-0A6C6DF9F572}"/>
              </a:ext>
            </a:extLst>
          </p:cNvPr>
          <p:cNvSpPr/>
          <p:nvPr/>
        </p:nvSpPr>
        <p:spPr>
          <a:xfrm>
            <a:off x="-5849621" y="5200650"/>
            <a:ext cx="23891242" cy="238912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815313-B274-45D7-91D3-AC608A060A4A}"/>
              </a:ext>
            </a:extLst>
          </p:cNvPr>
          <p:cNvSpPr txBox="1"/>
          <p:nvPr/>
        </p:nvSpPr>
        <p:spPr>
          <a:xfrm>
            <a:off x="3429000" y="5618843"/>
            <a:ext cx="5038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-1588" algn="ctr"/>
            <a:r>
              <a:rPr lang="en-GB" sz="2800" dirty="0">
                <a:solidFill>
                  <a:srgbClr val="30333A"/>
                </a:solidFill>
                <a:latin typeface="Cabin" panose="020B0803050202020004" pitchFamily="34" charset="0"/>
                <a:ea typeface="Roboto" pitchFamily="2" charset="0"/>
              </a:rPr>
              <a:t>WE ARE </a:t>
            </a:r>
            <a:r>
              <a:rPr lang="en-GB" sz="2800" dirty="0">
                <a:solidFill>
                  <a:srgbClr val="F8B63B"/>
                </a:solidFill>
                <a:latin typeface="Cabin" panose="020B0803050202020004" pitchFamily="34" charset="0"/>
                <a:ea typeface="Roboto" pitchFamily="2" charset="0"/>
              </a:rPr>
              <a:t>I</a:t>
            </a:r>
            <a:r>
              <a:rPr lang="en-GB" sz="2800" dirty="0">
                <a:solidFill>
                  <a:srgbClr val="30333A"/>
                </a:solidFill>
                <a:latin typeface="Cabin" panose="020B0803050202020004" pitchFamily="34" charset="0"/>
                <a:ea typeface="Roboto" pitchFamily="2" charset="0"/>
              </a:rPr>
              <a:t>NDEPENDENT </a:t>
            </a:r>
            <a:br>
              <a:rPr lang="en-GB" sz="2800" dirty="0">
                <a:solidFill>
                  <a:srgbClr val="30333A"/>
                </a:solidFill>
                <a:latin typeface="Cabin" panose="020B0803050202020004" pitchFamily="34" charset="0"/>
                <a:ea typeface="Roboto" pitchFamily="2" charset="0"/>
              </a:rPr>
            </a:br>
            <a:r>
              <a:rPr lang="en-GB" sz="2800" dirty="0">
                <a:solidFill>
                  <a:srgbClr val="30333A"/>
                </a:solidFill>
                <a:latin typeface="Cabin" panose="020B0803050202020004" pitchFamily="34" charset="0"/>
                <a:ea typeface="Roboto" pitchFamily="2" charset="0"/>
              </a:rPr>
              <a:t>                     </a:t>
            </a:r>
            <a:r>
              <a:rPr lang="en-GB" sz="2800" dirty="0">
                <a:solidFill>
                  <a:srgbClr val="F8B63B"/>
                </a:solidFill>
                <a:latin typeface="Cabin" panose="020B0803050202020004" pitchFamily="34" charset="0"/>
                <a:ea typeface="Roboto" pitchFamily="2" charset="0"/>
              </a:rPr>
              <a:t>PRO</a:t>
            </a:r>
            <a:r>
              <a:rPr lang="en-GB" sz="2800" dirty="0">
                <a:solidFill>
                  <a:srgbClr val="30333A"/>
                </a:solidFill>
                <a:latin typeface="Cabin" panose="020B0803050202020004" pitchFamily="34" charset="0"/>
                <a:ea typeface="Roboto" pitchFamily="2" charset="0"/>
              </a:rPr>
              <a:t>FESSIONALS</a:t>
            </a:r>
          </a:p>
        </p:txBody>
      </p:sp>
    </p:spTree>
    <p:extLst>
      <p:ext uri="{BB962C8B-B14F-4D97-AF65-F5344CB8AC3E}">
        <p14:creationId xmlns:p14="http://schemas.microsoft.com/office/powerpoint/2010/main" val="15518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F260D61-56E4-481B-AD57-39CAE0CBA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-3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FA7E03-6B3A-43C3-B9F0-7EE8C74951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80A52E-577F-4A70-9D04-6864E0B59ACE}"/>
              </a:ext>
            </a:extLst>
          </p:cNvPr>
          <p:cNvSpPr/>
          <p:nvPr/>
        </p:nvSpPr>
        <p:spPr>
          <a:xfrm>
            <a:off x="446057" y="155795"/>
            <a:ext cx="6400800" cy="6400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4F523-D6CC-4A60-A6AB-A7D1362068F1}"/>
              </a:ext>
            </a:extLst>
          </p:cNvPr>
          <p:cNvSpPr txBox="1"/>
          <p:nvPr/>
        </p:nvSpPr>
        <p:spPr>
          <a:xfrm>
            <a:off x="626853" y="3435793"/>
            <a:ext cx="6048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Participez à l’un de nos webinaires gratuits
ou visitez-nous en ligne
</a:t>
            </a:r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en-GB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en-GB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betoo.be</a:t>
            </a:r>
          </a:p>
        </p:txBody>
      </p:sp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9DF05F2D-E7B4-42F9-90F3-93279EF2E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16" y="1756666"/>
            <a:ext cx="3221667" cy="1389344"/>
          </a:xfrm>
          <a:prstGeom prst="rect">
            <a:avLst/>
          </a:prstGeom>
        </p:spPr>
      </p:pic>
      <p:pic>
        <p:nvPicPr>
          <p:cNvPr id="14" name="Picture 8" descr="Image result for social icons black">
            <a:extLst>
              <a:ext uri="{FF2B5EF4-FFF2-40B4-BE49-F238E27FC236}">
                <a16:creationId xmlns:a16="http://schemas.microsoft.com/office/drawing/2014/main" id="{FA7D2AF1-93CA-4406-8533-B1FAF4698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57" b="65482"/>
          <a:stretch/>
        </p:blipFill>
        <p:spPr bwMode="auto">
          <a:xfrm>
            <a:off x="3245912" y="4873793"/>
            <a:ext cx="433891" cy="40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Image result for social icons black">
            <a:extLst>
              <a:ext uri="{FF2B5EF4-FFF2-40B4-BE49-F238E27FC236}">
                <a16:creationId xmlns:a16="http://schemas.microsoft.com/office/drawing/2014/main" id="{4E8E74AE-51D0-45AD-8D22-E1A40D762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3" t="33909" r="2424" b="31573"/>
          <a:stretch/>
        </p:blipFill>
        <p:spPr bwMode="auto">
          <a:xfrm>
            <a:off x="2895988" y="4883958"/>
            <a:ext cx="433891" cy="40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social icons black">
            <a:extLst>
              <a:ext uri="{FF2B5EF4-FFF2-40B4-BE49-F238E27FC236}">
                <a16:creationId xmlns:a16="http://schemas.microsoft.com/office/drawing/2014/main" id="{9485674C-80EB-49E8-B6B9-4100CA5B5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6" t="34146" r="63243" b="31336"/>
          <a:stretch/>
        </p:blipFill>
        <p:spPr bwMode="auto">
          <a:xfrm>
            <a:off x="3605634" y="4886001"/>
            <a:ext cx="433891" cy="40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mage result for social icons black">
            <a:extLst>
              <a:ext uri="{FF2B5EF4-FFF2-40B4-BE49-F238E27FC236}">
                <a16:creationId xmlns:a16="http://schemas.microsoft.com/office/drawing/2014/main" id="{4071E71D-8391-4FD3-B556-3C8D10240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1368" r="35290" b="64114"/>
          <a:stretch/>
        </p:blipFill>
        <p:spPr bwMode="auto">
          <a:xfrm>
            <a:off x="4039396" y="4887739"/>
            <a:ext cx="352479" cy="40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167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6D3821D2-A601-4477-B82D-04399BD5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 b="12641"/>
          <a:stretch/>
        </p:blipFill>
        <p:spPr>
          <a:xfrm>
            <a:off x="0" y="-11153"/>
            <a:ext cx="12191255" cy="68691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FA7E03-6B3A-43C3-B9F0-7EE8C74951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80A52E-577F-4A70-9D04-6864E0B59ACE}"/>
              </a:ext>
            </a:extLst>
          </p:cNvPr>
          <p:cNvSpPr/>
          <p:nvPr/>
        </p:nvSpPr>
        <p:spPr>
          <a:xfrm>
            <a:off x="464476" y="114300"/>
            <a:ext cx="6787464" cy="66294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4F523-D6CC-4A60-A6AB-A7D1362068F1}"/>
              </a:ext>
            </a:extLst>
          </p:cNvPr>
          <p:cNvSpPr txBox="1"/>
          <p:nvPr/>
        </p:nvSpPr>
        <p:spPr>
          <a:xfrm>
            <a:off x="335902" y="1077134"/>
            <a:ext cx="69792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LES </a:t>
            </a:r>
            <a:r>
              <a:rPr lang="fr-BE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PRO</a:t>
            </a:r>
            <a:r>
              <a:rPr lang="fr-BE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FESSIONNELS </a:t>
            </a:r>
            <a:br>
              <a:rPr lang="fr-BE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</a:br>
            <a:r>
              <a:rPr lang="fr-BE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    </a:t>
            </a:r>
            <a:r>
              <a:rPr lang="fr-BE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I</a:t>
            </a:r>
            <a:r>
              <a:rPr lang="fr-BE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NDEPENDANTS</a:t>
            </a:r>
          </a:p>
          <a:p>
            <a:pPr algn="ctr"/>
            <a:r>
              <a:rPr lang="fr-BE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(“freelances”)</a:t>
            </a:r>
          </a:p>
          <a:p>
            <a:pPr algn="ctr"/>
            <a:endParaRPr lang="fr-BE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r>
              <a:rPr lang="fr-BE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Créent de la valeur, en </a:t>
            </a:r>
            <a:r>
              <a:rPr lang="fr-BE" sz="2400" b="1" spc="-100" dirty="0">
                <a:solidFill>
                  <a:srgbClr val="F8B63B"/>
                </a:solidFill>
                <a:latin typeface="Roboto Lt" pitchFamily="2" charset="0"/>
                <a:ea typeface="Roboto Lt" pitchFamily="2" charset="0"/>
              </a:rPr>
              <a:t>nombres croissants</a:t>
            </a:r>
          </a:p>
          <a:p>
            <a:pPr algn="ctr"/>
            <a:r>
              <a:rPr lang="fr-BE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Sont censés </a:t>
            </a:r>
            <a:r>
              <a:rPr lang="fr-BE" sz="2400" b="1" spc="-100" dirty="0">
                <a:solidFill>
                  <a:srgbClr val="F8B63B"/>
                </a:solidFill>
                <a:latin typeface="Roboto Lt" pitchFamily="2" charset="0"/>
                <a:ea typeface="Roboto Lt" pitchFamily="2" charset="0"/>
              </a:rPr>
              <a:t>réaliser toujours plus et mieux</a:t>
            </a:r>
            <a:endParaRPr lang="fr-BE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fr-BE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r>
              <a:rPr lang="fr-BE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MAIS</a:t>
            </a:r>
          </a:p>
          <a:p>
            <a:pPr algn="ctr"/>
            <a:endParaRPr lang="fr-BE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r>
              <a:rPr lang="fr-BE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Sont exclus de tout </a:t>
            </a:r>
            <a:r>
              <a:rPr lang="fr-BE" sz="2400" b="1" spc="-100" dirty="0">
                <a:solidFill>
                  <a:srgbClr val="F8B63B"/>
                </a:solidFill>
                <a:latin typeface="Roboto Lt" pitchFamily="2" charset="0"/>
                <a:ea typeface="Roboto Lt" pitchFamily="2" charset="0"/>
              </a:rPr>
              <a:t>support </a:t>
            </a:r>
            <a:r>
              <a:rPr lang="fr-BE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dit ‘</a:t>
            </a:r>
            <a:r>
              <a:rPr lang="fr-BE" sz="2400" i="1" spc="-1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corporate</a:t>
            </a:r>
            <a:r>
              <a:rPr lang="fr-BE" sz="2400" i="1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’</a:t>
            </a:r>
            <a:r>
              <a:rPr lang="fr-BE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 </a:t>
            </a:r>
            <a:br>
              <a:rPr lang="fr-BE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fr-BE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Ont peu d’opportunités de </a:t>
            </a:r>
            <a:r>
              <a:rPr lang="fr-BE" sz="2400" b="1" spc="-100" dirty="0">
                <a:solidFill>
                  <a:srgbClr val="F8B63B"/>
                </a:solidFill>
                <a:latin typeface="Roboto Lt" pitchFamily="2" charset="0"/>
                <a:ea typeface="Roboto Lt" pitchFamily="2" charset="0"/>
              </a:rPr>
              <a:t>développement</a:t>
            </a:r>
            <a:r>
              <a:rPr lang="fr-BE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 </a:t>
            </a:r>
          </a:p>
          <a:p>
            <a:pPr algn="ctr"/>
            <a:r>
              <a:rPr lang="fr-BE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Ont des problèmes pour </a:t>
            </a:r>
            <a:r>
              <a:rPr lang="fr-BE" sz="2400" b="1" spc="-100" dirty="0">
                <a:solidFill>
                  <a:srgbClr val="F8B63B"/>
                </a:solidFill>
                <a:latin typeface="Roboto Lt" pitchFamily="2" charset="0"/>
                <a:ea typeface="Roboto Lt" pitchFamily="2" charset="0"/>
              </a:rPr>
              <a:t>réseauter</a:t>
            </a:r>
          </a:p>
        </p:txBody>
      </p:sp>
    </p:spTree>
    <p:extLst>
      <p:ext uri="{BB962C8B-B14F-4D97-AF65-F5344CB8AC3E}">
        <p14:creationId xmlns:p14="http://schemas.microsoft.com/office/powerpoint/2010/main" val="10224781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45526D7B-6FB4-4E5B-82CF-25BF3A732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 b="9485"/>
          <a:stretch/>
        </p:blipFill>
        <p:spPr>
          <a:xfrm flipH="1">
            <a:off x="-4763" y="-1"/>
            <a:ext cx="12201526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FA7E03-6B3A-43C3-B9F0-7EE8C74951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80A52E-577F-4A70-9D04-6864E0B59ACE}"/>
              </a:ext>
            </a:extLst>
          </p:cNvPr>
          <p:cNvSpPr/>
          <p:nvPr/>
        </p:nvSpPr>
        <p:spPr>
          <a:xfrm>
            <a:off x="5363089" y="228600"/>
            <a:ext cx="6400800" cy="6400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4F523-D6CC-4A60-A6AB-A7D1362068F1}"/>
              </a:ext>
            </a:extLst>
          </p:cNvPr>
          <p:cNvSpPr txBox="1"/>
          <p:nvPr/>
        </p:nvSpPr>
        <p:spPr>
          <a:xfrm>
            <a:off x="5732374" y="1284953"/>
            <a:ext cx="56372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Vous trouvez cela acceptable ?</a:t>
            </a:r>
          </a:p>
          <a:p>
            <a:pPr algn="ctr"/>
            <a:r>
              <a:rPr lang="fr-BE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… Nous non plus, c’est la raison </a:t>
            </a:r>
            <a:br>
              <a:rPr lang="fr-BE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fr-BE" sz="24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pour laquelle il y a</a:t>
            </a:r>
          </a:p>
          <a:p>
            <a:pPr algn="ctr"/>
            <a:endParaRPr lang="fr-BE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fr-BE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fr-BE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fr-BE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fr-BE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endParaRPr lang="fr-BE" sz="24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ctr"/>
            <a:r>
              <a:rPr lang="fr-BE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Ecosystème numérique par et pour les      </a:t>
            </a:r>
          </a:p>
          <a:p>
            <a:pPr algn="ctr"/>
            <a:r>
              <a:rPr lang="fr-BE" sz="2400" b="1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     </a:t>
            </a:r>
            <a:r>
              <a:rPr lang="fr-BE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PRO</a:t>
            </a:r>
            <a:r>
              <a:rPr lang="fr-BE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FESSIONNELS</a:t>
            </a:r>
            <a:r>
              <a:rPr lang="fr-BE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 </a:t>
            </a:r>
          </a:p>
          <a:p>
            <a:pPr algn="ctr"/>
            <a:r>
              <a:rPr lang="fr-BE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I</a:t>
            </a:r>
            <a:r>
              <a:rPr lang="fr-BE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NDEPENDENTS</a:t>
            </a:r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B70BC8EE-B6AF-40A3-B89F-4881C35A2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655" y="2734328"/>
            <a:ext cx="3221667" cy="13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8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8A22377C-6263-4E03-A79B-98A263BE1E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6"/>
          <a:stretch/>
        </p:blipFill>
        <p:spPr>
          <a:xfrm>
            <a:off x="-1" y="0"/>
            <a:ext cx="10239375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83C4CDB-9918-40D1-B29D-EF11DB7D6A4A}"/>
              </a:ext>
            </a:extLst>
          </p:cNvPr>
          <p:cNvSpPr/>
          <p:nvPr/>
        </p:nvSpPr>
        <p:spPr>
          <a:xfrm>
            <a:off x="0" y="0"/>
            <a:ext cx="12344400" cy="6858000"/>
          </a:xfrm>
          <a:prstGeom prst="rect">
            <a:avLst/>
          </a:prstGeom>
          <a:solidFill>
            <a:srgbClr val="00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E5CE689-87E8-4511-915D-35722E2B5C6B}"/>
              </a:ext>
            </a:extLst>
          </p:cNvPr>
          <p:cNvSpPr/>
          <p:nvPr/>
        </p:nvSpPr>
        <p:spPr>
          <a:xfrm>
            <a:off x="6064771" y="-2791326"/>
            <a:ext cx="12440650" cy="124406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8771CC-FA23-4A09-9638-FDD2271BE717}"/>
              </a:ext>
            </a:extLst>
          </p:cNvPr>
          <p:cNvSpPr txBox="1"/>
          <p:nvPr/>
        </p:nvSpPr>
        <p:spPr>
          <a:xfrm>
            <a:off x="6658407" y="2953888"/>
            <a:ext cx="48664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TROIS </a:t>
            </a:r>
            <a:r>
              <a:rPr lang="fr-BE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PILLIERS</a:t>
            </a:r>
            <a:r>
              <a:rPr lang="fr-BE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 EN SERVICES</a:t>
            </a:r>
          </a:p>
          <a:p>
            <a:endParaRPr lang="fr-BE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fr-BE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Le développement mutuel</a:t>
            </a:r>
          </a:p>
          <a:p>
            <a:pPr marL="457200" indent="-457200">
              <a:buAutoNum type="arabicPeriod"/>
            </a:pPr>
            <a:endParaRPr lang="fr-BE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fr-BE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L’assistance par les pairs</a:t>
            </a:r>
          </a:p>
          <a:p>
            <a:pPr marL="457200" indent="-457200">
              <a:buAutoNum type="arabicPeriod"/>
            </a:pPr>
            <a:endParaRPr lang="fr-BE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fr-BE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La mutualisation des opportunités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5A49D1-89DB-4CE6-909A-6475A9AE2FC5}"/>
              </a:ext>
            </a:extLst>
          </p:cNvPr>
          <p:cNvGrpSpPr/>
          <p:nvPr/>
        </p:nvGrpSpPr>
        <p:grpSpPr>
          <a:xfrm>
            <a:off x="8386788" y="587972"/>
            <a:ext cx="1709712" cy="1969278"/>
            <a:chOff x="8386788" y="587972"/>
            <a:chExt cx="1709712" cy="196927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5ED9CAB-6078-48A6-84DC-228F2D615A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9971" y="1826887"/>
              <a:ext cx="1686529" cy="39992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D680BD5-1CB6-499D-B9BA-B671B5228C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2169" y="1761529"/>
              <a:ext cx="1684331" cy="339347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" descr="Image result for modern pillars">
              <a:extLst>
                <a:ext uri="{FF2B5EF4-FFF2-40B4-BE49-F238E27FC236}">
                  <a16:creationId xmlns:a16="http://schemas.microsoft.com/office/drawing/2014/main" id="{3675F100-8AA4-403B-9B39-8CAE37717E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92"/>
            <a:stretch/>
          </p:blipFill>
          <p:spPr bwMode="auto">
            <a:xfrm>
              <a:off x="9032079" y="898167"/>
              <a:ext cx="583647" cy="1169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Image result for modern pillars">
              <a:extLst>
                <a:ext uri="{FF2B5EF4-FFF2-40B4-BE49-F238E27FC236}">
                  <a16:creationId xmlns:a16="http://schemas.microsoft.com/office/drawing/2014/main" id="{16A6D609-2BA8-49FE-B57D-ECD70BD60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826"/>
            <a:stretch/>
          </p:blipFill>
          <p:spPr bwMode="auto">
            <a:xfrm>
              <a:off x="8547062" y="898167"/>
              <a:ext cx="652657" cy="1278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Image result for modern pillars">
              <a:extLst>
                <a:ext uri="{FF2B5EF4-FFF2-40B4-BE49-F238E27FC236}">
                  <a16:creationId xmlns:a16="http://schemas.microsoft.com/office/drawing/2014/main" id="{2BF8AD40-D843-4D36-A29F-DBA5CCEC41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92"/>
            <a:stretch/>
          </p:blipFill>
          <p:spPr bwMode="auto">
            <a:xfrm>
              <a:off x="9455495" y="899459"/>
              <a:ext cx="536244" cy="1074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25EB37E-C7B4-4C3E-9041-55ABF29854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6788" y="956715"/>
              <a:ext cx="1701941" cy="18629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2451740-9CAC-4355-87C0-C3EA99D83F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2169" y="2061564"/>
              <a:ext cx="1684331" cy="49568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BE2AA5F-DBD2-441E-865B-383213CC84DB}"/>
                </a:ext>
              </a:extLst>
            </p:cNvPr>
            <p:cNvCxnSpPr>
              <a:cxnSpLocks/>
            </p:cNvCxnSpPr>
            <p:nvPr/>
          </p:nvCxnSpPr>
          <p:spPr>
            <a:xfrm>
              <a:off x="8386788" y="691801"/>
              <a:ext cx="1701941" cy="3830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31B6F3E-1B0C-4CC0-BD59-A9435C0F11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6788" y="587972"/>
              <a:ext cx="969259" cy="101189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FA10024-2A4D-44F7-8DE9-0895F06900E3}"/>
                </a:ext>
              </a:extLst>
            </p:cNvPr>
            <p:cNvCxnSpPr>
              <a:cxnSpLocks/>
            </p:cNvCxnSpPr>
            <p:nvPr/>
          </p:nvCxnSpPr>
          <p:spPr>
            <a:xfrm>
              <a:off x="9241747" y="587972"/>
              <a:ext cx="732683" cy="142135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5928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Two people sitting at a table eating food&#10;&#10;Description automatically generated">
            <a:extLst>
              <a:ext uri="{FF2B5EF4-FFF2-40B4-BE49-F238E27FC236}">
                <a16:creationId xmlns:a16="http://schemas.microsoft.com/office/drawing/2014/main" id="{52A4F1A5-947E-4775-BC41-392F5ACAEC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8"/>
          <a:stretch/>
        </p:blipFill>
        <p:spPr>
          <a:xfrm>
            <a:off x="3152081" y="0"/>
            <a:ext cx="9039920" cy="685800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AB26A7A4-A39D-4FB0-8F4A-DBA8AC39F8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E1FAAA2-4CA8-4FA0-A43C-0C8050966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60" r="50000" b="22060"/>
          <a:stretch/>
        </p:blipFill>
        <p:spPr>
          <a:xfrm flipH="1">
            <a:off x="-59643" y="-5435"/>
            <a:ext cx="6142224" cy="686887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4B7E0A5-8C6A-41B8-B49B-7C8E591367F6}"/>
              </a:ext>
            </a:extLst>
          </p:cNvPr>
          <p:cNvSpPr txBox="1"/>
          <p:nvPr/>
        </p:nvSpPr>
        <p:spPr>
          <a:xfrm>
            <a:off x="325381" y="3010582"/>
            <a:ext cx="53509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err="1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FOND</a:t>
            </a:r>
            <a:r>
              <a:rPr lang="fr-BE" sz="2400" b="1" cap="all" dirty="0" err="1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è</a:t>
            </a:r>
            <a:r>
              <a:rPr lang="fr-BE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 SUR DES VALEURS</a:t>
            </a:r>
          </a:p>
          <a:p>
            <a:endParaRPr lang="fr-BE" sz="2400" dirty="0">
              <a:solidFill>
                <a:schemeClr val="bg2">
                  <a:lumMod val="25000"/>
                </a:schemeClr>
              </a:solidFill>
              <a:latin typeface="Roboto" pitchFamily="2" charset="0"/>
              <a:ea typeface="Roboto" pitchFamily="2" charset="0"/>
            </a:endParaRPr>
          </a:p>
          <a:p>
            <a:pPr marL="457200" indent="-457200">
              <a:buAutoNum type="arabicPeriod"/>
            </a:pPr>
            <a:r>
              <a:rPr lang="fr-BE" sz="2400" dirty="0">
                <a:solidFill>
                  <a:schemeClr val="bg2">
                    <a:lumMod val="25000"/>
                  </a:schemeClr>
                </a:solidFill>
                <a:latin typeface="Roboto Lt" pitchFamily="2" charset="0"/>
                <a:ea typeface="Roboto Lt" pitchFamily="2" charset="0"/>
              </a:rPr>
              <a:t>Assistance &gt; Empathie &gt; Confiance</a:t>
            </a:r>
          </a:p>
          <a:p>
            <a:pPr marL="457200" indent="-457200">
              <a:buAutoNum type="arabicPeriod"/>
            </a:pPr>
            <a:endParaRPr lang="fr-BE" sz="2400" dirty="0">
              <a:solidFill>
                <a:schemeClr val="bg2">
                  <a:lumMod val="25000"/>
                </a:schemeClr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fr-BE" sz="2400" dirty="0">
                <a:solidFill>
                  <a:schemeClr val="bg2">
                    <a:lumMod val="25000"/>
                  </a:schemeClr>
                </a:solidFill>
                <a:latin typeface="Roboto Lt" pitchFamily="2" charset="0"/>
                <a:ea typeface="Roboto Lt" pitchFamily="2" charset="0"/>
              </a:rPr>
              <a:t>Développement &gt; Partage &gt; Impact</a:t>
            </a:r>
          </a:p>
          <a:p>
            <a:pPr marL="457200" indent="-457200">
              <a:buAutoNum type="arabicPeriod"/>
            </a:pPr>
            <a:endParaRPr lang="fr-BE" sz="2400" dirty="0">
              <a:solidFill>
                <a:schemeClr val="bg2">
                  <a:lumMod val="25000"/>
                </a:schemeClr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fr-BE" sz="2400" dirty="0">
                <a:solidFill>
                  <a:schemeClr val="bg2">
                    <a:lumMod val="25000"/>
                  </a:schemeClr>
                </a:solidFill>
                <a:latin typeface="Roboto Lt" pitchFamily="2" charset="0"/>
                <a:ea typeface="Roboto Lt" pitchFamily="2" charset="0"/>
              </a:rPr>
              <a:t>Création de Valeur Durable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BDE5883-8585-4D57-893E-AA5D8865CB49}"/>
              </a:ext>
            </a:extLst>
          </p:cNvPr>
          <p:cNvGrpSpPr/>
          <p:nvPr/>
        </p:nvGrpSpPr>
        <p:grpSpPr>
          <a:xfrm>
            <a:off x="1917893" y="643328"/>
            <a:ext cx="1809920" cy="1916395"/>
            <a:chOff x="1917893" y="643328"/>
            <a:chExt cx="1809920" cy="191639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4015995-E486-4A53-AFD6-B3D046EC72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17893" y="1035466"/>
              <a:ext cx="1809920" cy="19811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C768CB8-CF5E-44B9-80AB-8F1637508F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7893" y="753744"/>
              <a:ext cx="1809920" cy="40737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173EE1C-27AF-4124-AA09-7B1BCE4C42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97060" y="643328"/>
              <a:ext cx="1030753" cy="107608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2EA2FE-FABD-4137-9BE1-45FC3210CA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7893" y="643328"/>
              <a:ext cx="779167" cy="151153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4" descr="Image result for marble bloc transparent">
              <a:extLst>
                <a:ext uri="{FF2B5EF4-FFF2-40B4-BE49-F238E27FC236}">
                  <a16:creationId xmlns:a16="http://schemas.microsoft.com/office/drawing/2014/main" id="{E93B710B-06FE-4E0F-AF68-BADAEA517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360" y="1920231"/>
              <a:ext cx="1774002" cy="639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6CCA986-C2BE-4C7E-B552-214EB307C8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9319" y="1035466"/>
              <a:ext cx="0" cy="1080189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9512D3E-6F3C-4A4E-A021-C33B90D4C6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6248" y="1035466"/>
              <a:ext cx="0" cy="1115847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45ED574-B2CE-4680-AFE2-91B885A09E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70532" y="1048093"/>
              <a:ext cx="0" cy="113819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F39D8A5-4400-446A-9020-1FCED5E658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5244" y="1048094"/>
              <a:ext cx="0" cy="92255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ADF51CA-164D-4CBA-9820-ACF94CD2E7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7073" y="1048094"/>
              <a:ext cx="0" cy="117576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01CD2A1-A98A-44ED-A298-D095D0696A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8640" y="1055276"/>
              <a:ext cx="0" cy="98722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9FF8AA6-5398-4671-8255-DCB0486712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4471" y="1053130"/>
              <a:ext cx="0" cy="121657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4CE87C6-8D47-4638-A0CE-9EAACF6858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7978" y="1055714"/>
              <a:ext cx="0" cy="1259158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316FB42-F109-45A3-AA35-FEE5F1FA29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9739" y="1055778"/>
              <a:ext cx="0" cy="1066792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82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omputer sitting on top of a wooden table&#10;&#10;Description automatically generated">
            <a:extLst>
              <a:ext uri="{FF2B5EF4-FFF2-40B4-BE49-F238E27FC236}">
                <a16:creationId xmlns:a16="http://schemas.microsoft.com/office/drawing/2014/main" id="{652DBD09-2ED0-4BD0-B260-1FE77BB34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"/>
            <a:ext cx="1027672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D120E0-82E7-40EB-8EF5-F3C61A5424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14781AB-D3D0-4935-9194-C151EC0FA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04" r="50000" b="22104"/>
          <a:stretch/>
        </p:blipFill>
        <p:spPr>
          <a:xfrm>
            <a:off x="6092009" y="-1"/>
            <a:ext cx="6142224" cy="68579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7D42EF5-203B-42FF-8EFE-49444228D6E7}"/>
              </a:ext>
            </a:extLst>
          </p:cNvPr>
          <p:cNvSpPr txBox="1"/>
          <p:nvPr/>
        </p:nvSpPr>
        <p:spPr>
          <a:xfrm>
            <a:off x="6577421" y="2886962"/>
            <a:ext cx="5373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COUVERTURE</a:t>
            </a:r>
            <a:r>
              <a:rPr lang="fr-FR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 FINANCIÈRE
</a:t>
            </a:r>
            <a:endParaRPr lang="fr-FR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fr-FR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Commissions de parrainage</a:t>
            </a:r>
          </a:p>
          <a:p>
            <a:pPr marL="457200" indent="-457200">
              <a:buAutoNum type="arabicPeriod"/>
            </a:pPr>
            <a:endParaRPr lang="fr-FR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fr-FR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Frais de participation aux événements</a:t>
            </a:r>
          </a:p>
          <a:p>
            <a:pPr marL="457200" indent="-457200">
              <a:buAutoNum type="arabicPeriod"/>
            </a:pPr>
            <a:endParaRPr lang="fr-FR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457200" indent="-457200">
              <a:buAutoNum type="arabicPeriod"/>
            </a:pPr>
            <a:r>
              <a:rPr lang="fr-FR" sz="24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Commission pour apport de mission</a:t>
            </a:r>
            <a:endParaRPr lang="en-GB" sz="24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CAC040-C43A-479B-9124-F6A6B0378558}"/>
              </a:ext>
            </a:extLst>
          </p:cNvPr>
          <p:cNvGrpSpPr/>
          <p:nvPr/>
        </p:nvGrpSpPr>
        <p:grpSpPr>
          <a:xfrm>
            <a:off x="8331030" y="563191"/>
            <a:ext cx="1930510" cy="1994059"/>
            <a:chOff x="8331030" y="563191"/>
            <a:chExt cx="1930510" cy="199405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A2E9216-6C34-4E4F-9DD9-02F8AD5955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5452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7624FA6-6F50-41D2-B173-F9F7F842BC55}"/>
                </a:ext>
              </a:extLst>
            </p:cNvPr>
            <p:cNvCxnSpPr/>
            <p:nvPr/>
          </p:nvCxnSpPr>
          <p:spPr>
            <a:xfrm>
              <a:off x="8463279" y="2557250"/>
              <a:ext cx="1666012" cy="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C07D716-D285-46DD-956A-921F4D638CE5}"/>
                </a:ext>
              </a:extLst>
            </p:cNvPr>
            <p:cNvCxnSpPr/>
            <p:nvPr/>
          </p:nvCxnSpPr>
          <p:spPr>
            <a:xfrm>
              <a:off x="8463279" y="2326502"/>
              <a:ext cx="1666012" cy="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A9D050A-70C2-48A5-A6B3-70A0FFB0ECAF}"/>
                </a:ext>
              </a:extLst>
            </p:cNvPr>
            <p:cNvCxnSpPr>
              <a:cxnSpLocks/>
            </p:cNvCxnSpPr>
            <p:nvPr/>
          </p:nvCxnSpPr>
          <p:spPr>
            <a:xfrm>
              <a:off x="8501133" y="2254038"/>
              <a:ext cx="1590303" cy="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8105490-53A7-47A9-B74C-DD92EBA8F5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83687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EABC068-14E3-49A4-BD25-02A37556A5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31482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FF9A8F3-27D2-47DE-8968-BC53DD4CAA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9717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BCCB026-66A5-47F8-8A55-1C666E742C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1314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34052C6-D625-41B7-9C3C-90EC3F7592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549" y="1153759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C62FF46-3C39-417A-81B9-E75C56FA15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36835" y="1101655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07E402A-2424-439F-9E28-FCB10B9526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9040" y="1101655"/>
              <a:ext cx="0" cy="115807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2" descr="Image result for modern pediment transparent">
              <a:extLst>
                <a:ext uri="{FF2B5EF4-FFF2-40B4-BE49-F238E27FC236}">
                  <a16:creationId xmlns:a16="http://schemas.microsoft.com/office/drawing/2014/main" id="{B55ADA56-6845-4D99-BA5E-C5DFF462BB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0" t="19194" r="4010" b="30403"/>
            <a:stretch/>
          </p:blipFill>
          <p:spPr bwMode="auto">
            <a:xfrm>
              <a:off x="8331030" y="563191"/>
              <a:ext cx="1930510" cy="609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408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B2F04775-5EC6-4B56-A14E-C1D26FB9EC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ABB60B-50BF-404D-B9C0-615D8E3E57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74F24B-F59E-4288-B2C3-D6B5B3E3F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895" r="50000" b="-113"/>
          <a:stretch/>
        </p:blipFill>
        <p:spPr>
          <a:xfrm>
            <a:off x="6084666" y="-6292"/>
            <a:ext cx="6142224" cy="27311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E3B44C-10C8-45EB-B327-99F693879352}"/>
              </a:ext>
            </a:extLst>
          </p:cNvPr>
          <p:cNvSpPr txBox="1"/>
          <p:nvPr/>
        </p:nvSpPr>
        <p:spPr>
          <a:xfrm>
            <a:off x="8530814" y="294825"/>
            <a:ext cx="3248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GOLD</a:t>
            </a:r>
            <a:r>
              <a:rPr lang="en-GB" sz="2400" b="1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Roboto Lt" pitchFamily="2" charset="0"/>
                <a:ea typeface="Roboto Lt" pitchFamily="2" charset="0"/>
              </a:rPr>
              <a:t>(48€ / 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Roboto Lt" pitchFamily="2" charset="0"/>
                <a:ea typeface="Roboto Lt" pitchFamily="2" charset="0"/>
              </a:rPr>
              <a:t>mois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Roboto Lt" pitchFamily="2" charset="0"/>
                <a:ea typeface="Roboto Lt" pitchFamily="2" charset="0"/>
              </a:rPr>
              <a:t>)</a:t>
            </a:r>
          </a:p>
          <a:p>
            <a:r>
              <a:rPr lang="en-GB" sz="12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Un </a:t>
            </a:r>
            <a:r>
              <a:rPr lang="en-GB" sz="12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mois</a:t>
            </a:r>
            <a:r>
              <a:rPr lang="en-GB" sz="12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 à </a:t>
            </a:r>
            <a:r>
              <a:rPr lang="en-GB" sz="12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l’essai</a:t>
            </a:r>
            <a:r>
              <a:rPr lang="en-GB" sz="12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en-GB" sz="12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gratuit</a:t>
            </a:r>
            <a:endParaRPr lang="en-GB" sz="12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algn="r"/>
            <a:endParaRPr lang="en-GB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  <a:p>
            <a:pPr algn="r"/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MAKE BETOOBE </a:t>
            </a:r>
          </a:p>
          <a:p>
            <a:pPr algn="r"/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YOUR </a:t>
            </a:r>
            <a:r>
              <a:rPr lang="en-GB" sz="2400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HOME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F98FAF-962D-463E-BA64-379BFA11B411}"/>
              </a:ext>
            </a:extLst>
          </p:cNvPr>
          <p:cNvGrpSpPr/>
          <p:nvPr/>
        </p:nvGrpSpPr>
        <p:grpSpPr>
          <a:xfrm>
            <a:off x="-1" y="3616443"/>
            <a:ext cx="12192001" cy="3241558"/>
            <a:chOff x="-1" y="3616443"/>
            <a:chExt cx="12192001" cy="32415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85EE93-C3FF-4BAD-8D9A-FC591C038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74" t="-165" r="31869" b="83027"/>
            <a:stretch/>
          </p:blipFill>
          <p:spPr>
            <a:xfrm>
              <a:off x="-1" y="3616443"/>
              <a:ext cx="12192001" cy="32415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0C7098-BF8E-48FD-BAC1-1808820BC950}"/>
                </a:ext>
              </a:extLst>
            </p:cNvPr>
            <p:cNvSpPr txBox="1"/>
            <p:nvPr/>
          </p:nvSpPr>
          <p:spPr>
            <a:xfrm>
              <a:off x="1851804" y="5463849"/>
              <a:ext cx="101107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Accès aux informations 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Conseils d’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experts 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Réserver des formations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 </a:t>
              </a:r>
              <a:b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Participer dans les webinars ‘peer-to-peer’ 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P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rofiles de sociétés </a:t>
              </a:r>
              <a:b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O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pportunités de missions 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D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iscussions entre groupes 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Avantages  pour les membres 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Participer à des communautés de praticiens  C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ollaboration en ligne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283D87-253E-4E6E-8A50-23DEF379AED2}"/>
                </a:ext>
              </a:extLst>
            </p:cNvPr>
            <p:cNvSpPr txBox="1"/>
            <p:nvPr/>
          </p:nvSpPr>
          <p:spPr>
            <a:xfrm>
              <a:off x="5377132" y="4251064"/>
              <a:ext cx="65168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Roboto" pitchFamily="2" charset="0"/>
                  <a:ea typeface="Roboto" pitchFamily="2" charset="0"/>
                </a:rPr>
                <a:t>Conçu pour les professionnels indépendants qui veulent faire l’expérience de la pleine puissance d’un réseau d’experts comme eux-mêmes, pour croître et développer leurs activités. </a:t>
              </a:r>
              <a:endPara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877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FF1252CA-CAC7-41B4-B1D9-F8AB3C74B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8004" b="8298"/>
          <a:stretch/>
        </p:blipFill>
        <p:spPr>
          <a:xfrm>
            <a:off x="-1" y="0"/>
            <a:ext cx="12253923" cy="68650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ABB60B-50BF-404D-B9C0-615D8E3E57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2501CF-BFCA-413D-A9B8-72A77B8FB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73" t="-165" r="11218" b="83027"/>
          <a:stretch/>
        </p:blipFill>
        <p:spPr>
          <a:xfrm>
            <a:off x="16" y="3616443"/>
            <a:ext cx="3898206" cy="3241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74DFC9-AA42-4C52-B42F-44113940B6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10" t="77895" r="6303" b="-113"/>
          <a:stretch/>
        </p:blipFill>
        <p:spPr>
          <a:xfrm>
            <a:off x="-111317" y="-12043"/>
            <a:ext cx="5464814" cy="2731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1FFDF0-87A7-4468-A990-5A8D057C090D}"/>
              </a:ext>
            </a:extLst>
          </p:cNvPr>
          <p:cNvSpPr txBox="1"/>
          <p:nvPr/>
        </p:nvSpPr>
        <p:spPr>
          <a:xfrm>
            <a:off x="360581" y="306855"/>
            <a:ext cx="383510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PLATINUM</a:t>
            </a:r>
            <a:r>
              <a:rPr lang="en-GB" sz="2400" b="1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Roboto Lt" pitchFamily="2" charset="0"/>
                <a:ea typeface="Roboto Lt" pitchFamily="2" charset="0"/>
              </a:rPr>
              <a:t>(96€ / 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Roboto Lt" pitchFamily="2" charset="0"/>
                <a:ea typeface="Roboto Lt" pitchFamily="2" charset="0"/>
              </a:rPr>
              <a:t>mois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Roboto Lt" pitchFamily="2" charset="0"/>
                <a:ea typeface="Roboto Lt" pitchFamily="2" charset="0"/>
              </a:rPr>
              <a:t>)</a:t>
            </a:r>
            <a:endParaRPr lang="en-GB" sz="4400" dirty="0">
              <a:solidFill>
                <a:schemeClr val="bg1">
                  <a:lumMod val="50000"/>
                </a:schemeClr>
              </a:solidFill>
              <a:latin typeface="Roboto Lt" pitchFamily="2" charset="0"/>
              <a:ea typeface="Roboto Lt" pitchFamily="2" charset="0"/>
            </a:endParaRPr>
          </a:p>
          <a:p>
            <a:r>
              <a:rPr lang="en-GB" sz="12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Un </a:t>
            </a:r>
            <a:r>
              <a:rPr lang="en-GB" sz="12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mois</a:t>
            </a:r>
            <a:r>
              <a:rPr lang="en-GB" sz="12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 à </a:t>
            </a:r>
            <a:r>
              <a:rPr lang="en-GB" sz="12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l’essai</a:t>
            </a:r>
            <a:r>
              <a:rPr lang="en-GB" sz="12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 </a:t>
            </a:r>
            <a:r>
              <a:rPr lang="en-GB" sz="1200" dirty="0" err="1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gratuit</a:t>
            </a:r>
            <a:endParaRPr lang="en-GB" sz="12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endParaRPr lang="en-GB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  <a:p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MAKE BETOOBE </a:t>
            </a:r>
          </a:p>
          <a:p>
            <a:r>
              <a: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rPr>
              <a:t>YOUR </a:t>
            </a:r>
            <a:r>
              <a:rPr lang="en-GB" sz="2400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OTHER </a:t>
            </a:r>
            <a:br>
              <a:rPr lang="en-GB" sz="2400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</a:br>
            <a:r>
              <a:rPr lang="en-GB" sz="2400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BUSINESS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F3373C-4777-4BAF-889D-217024316E32}"/>
              </a:ext>
            </a:extLst>
          </p:cNvPr>
          <p:cNvGrpSpPr/>
          <p:nvPr/>
        </p:nvGrpSpPr>
        <p:grpSpPr>
          <a:xfrm>
            <a:off x="7168182" y="-1057275"/>
            <a:ext cx="8716463" cy="7915275"/>
            <a:chOff x="7948492" y="-1057275"/>
            <a:chExt cx="7936153" cy="79152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9954A-12DD-4AD2-9FFA-358F104B0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22" t="-165" r="-541" b="-229"/>
            <a:stretch/>
          </p:blipFill>
          <p:spPr>
            <a:xfrm>
              <a:off x="7948492" y="-1057275"/>
              <a:ext cx="7936153" cy="79152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E635A4-BDC1-4095-8E3A-EB19395CB21B}"/>
                </a:ext>
              </a:extLst>
            </p:cNvPr>
            <p:cNvSpPr txBox="1"/>
            <p:nvPr/>
          </p:nvSpPr>
          <p:spPr>
            <a:xfrm>
              <a:off x="8143539" y="3013501"/>
              <a:ext cx="4041546" cy="2416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Activités génératrices de revenus:</a:t>
              </a:r>
              <a:b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fr-BE" sz="11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 </a:t>
              </a:r>
              <a:br>
                <a:rPr lang="fr-BE" sz="11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créer un 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webinar payant </a:t>
              </a:r>
              <a:b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apporter de nouveaux 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membres et l’assister 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trouver des 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opportunités de missions pour les membres </a:t>
              </a:r>
              <a:b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organiser des évènements </a:t>
              </a:r>
              <a:b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</a:b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  <a:sym typeface="Wingdings" panose="05000000000000000000" pitchFamily="2" charset="2"/>
                </a:rPr>
                <a:t> </a:t>
              </a:r>
              <a:r>
                <a:rPr lang="fr-BE" sz="2000" dirty="0">
                  <a:solidFill>
                    <a:srgbClr val="30333A"/>
                  </a:solidFill>
                  <a:latin typeface="Roboto Lt" pitchFamily="2" charset="0"/>
                  <a:ea typeface="Roboto Lt" pitchFamily="2" charset="0"/>
                </a:rPr>
                <a:t>animer une communauté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9E89D1-80CA-4A96-A107-CB564CE7263B}"/>
                </a:ext>
              </a:extLst>
            </p:cNvPr>
            <p:cNvSpPr txBox="1"/>
            <p:nvPr/>
          </p:nvSpPr>
          <p:spPr>
            <a:xfrm>
              <a:off x="8245956" y="807192"/>
              <a:ext cx="374059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>
                  <a:latin typeface="Roboto" pitchFamily="2" charset="0"/>
                  <a:ea typeface="Roboto" pitchFamily="2" charset="0"/>
                </a:rPr>
                <a:t>Conçu pour les professionnels indépendants qui veulent utiliser un réseau d’experts pour développer leur activité et </a:t>
              </a:r>
              <a:r>
                <a:rPr lang="fr-FR" b="1" dirty="0">
                  <a:solidFill>
                    <a:srgbClr val="F8B63B"/>
                  </a:solidFill>
                  <a:latin typeface="Roboto" pitchFamily="2" charset="0"/>
                  <a:ea typeface="Roboto" pitchFamily="2" charset="0"/>
                </a:rPr>
                <a:t>générer des revenus supplémentaires</a:t>
              </a:r>
              <a:r>
                <a:rPr lang="fr-FR" dirty="0">
                  <a:latin typeface="Roboto" pitchFamily="2" charset="0"/>
                  <a:ea typeface="Roboto" pitchFamily="2" charset="0"/>
                </a:rPr>
                <a:t>, tout en contribuant au succès de leurs pairs.
</a:t>
              </a:r>
              <a:endParaRPr lang="en-GB" sz="2400" dirty="0">
                <a:solidFill>
                  <a:srgbClr val="30333A"/>
                </a:solidFill>
                <a:latin typeface="Roboto" pitchFamily="2" charset="0"/>
                <a:ea typeface="Roboto" pitchFamily="2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E78A25B-098A-475F-AA95-8567B0E2707A}"/>
              </a:ext>
            </a:extLst>
          </p:cNvPr>
          <p:cNvSpPr txBox="1"/>
          <p:nvPr/>
        </p:nvSpPr>
        <p:spPr>
          <a:xfrm>
            <a:off x="127685" y="5352240"/>
            <a:ext cx="3207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4 références </a:t>
            </a:r>
            <a:br>
              <a:rPr lang="fr-FR" sz="16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fr-FR" sz="16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actives ou 1 webinaire </a:t>
            </a:r>
            <a:br>
              <a:rPr lang="fr-FR" sz="16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fr-FR" sz="16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d’une heure par mois et </a:t>
            </a:r>
            <a:br>
              <a:rPr lang="fr-FR" sz="16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fr-FR" sz="16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vos frais d’adhésion mensuels </a:t>
            </a:r>
            <a:br>
              <a:rPr lang="fr-FR" sz="16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fr-FR" sz="16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sont remboursés ! ... Mais il y a plus </a:t>
            </a:r>
            <a:r>
              <a:rPr lang="en-GB" sz="16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486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27AD3348-92EA-425A-8EFC-D40046CA5F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b="7824"/>
          <a:stretch/>
        </p:blipFill>
        <p:spPr>
          <a:xfrm>
            <a:off x="-1656" y="0"/>
            <a:ext cx="1219531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ABB60B-50BF-404D-B9C0-615D8E3E57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A4799F-EB17-43DD-A546-3BA48172FA68}"/>
              </a:ext>
            </a:extLst>
          </p:cNvPr>
          <p:cNvSpPr/>
          <p:nvPr/>
        </p:nvSpPr>
        <p:spPr>
          <a:xfrm>
            <a:off x="-12940081" y="-3224465"/>
            <a:ext cx="18961772" cy="1896177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47FC57-2D30-452A-853B-5B6538640C2C}"/>
              </a:ext>
            </a:extLst>
          </p:cNvPr>
          <p:cNvSpPr txBox="1"/>
          <p:nvPr/>
        </p:nvSpPr>
        <p:spPr>
          <a:xfrm>
            <a:off x="371097" y="435944"/>
            <a:ext cx="3117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oboto" pitchFamily="2" charset="0"/>
                <a:ea typeface="Roboto" pitchFamily="2" charset="0"/>
              </a:rPr>
              <a:t>Exemples de scénarios de </a:t>
            </a:r>
            <a:r>
              <a:rPr lang="fr-FR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revenus</a:t>
            </a:r>
            <a:r>
              <a:rPr lang="fr-FR" dirty="0">
                <a:latin typeface="Roboto" pitchFamily="2" charset="0"/>
                <a:ea typeface="Roboto" pitchFamily="2" charset="0"/>
              </a:rPr>
              <a:t> générés par les </a:t>
            </a:r>
            <a:r>
              <a:rPr lang="fr-FR" b="1" dirty="0">
                <a:solidFill>
                  <a:srgbClr val="F8B63B"/>
                </a:solidFill>
                <a:latin typeface="Roboto" pitchFamily="2" charset="0"/>
                <a:ea typeface="Roboto" pitchFamily="2" charset="0"/>
              </a:rPr>
              <a:t>opportunités</a:t>
            </a:r>
            <a:r>
              <a:rPr lang="fr-FR" dirty="0">
                <a:latin typeface="Roboto" pitchFamily="2" charset="0"/>
                <a:ea typeface="Roboto" pitchFamily="2" charset="0"/>
              </a:rPr>
              <a:t> de betoobe.</a:t>
            </a:r>
            <a:endParaRPr lang="en-GB" sz="2400" dirty="0">
              <a:solidFill>
                <a:srgbClr val="30333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A756A-53C4-4350-A4F4-8B57618CDD00}"/>
              </a:ext>
            </a:extLst>
          </p:cNvPr>
          <p:cNvSpPr txBox="1"/>
          <p:nvPr/>
        </p:nvSpPr>
        <p:spPr>
          <a:xfrm>
            <a:off x="46495" y="1901377"/>
            <a:ext cx="57690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fr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Lina invite 5 membres et les soutient à rester </a:t>
            </a:r>
            <a:br>
              <a:rPr lang="fr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fr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et en faire autant, par des évènements payants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fr-BE" sz="20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fr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Marc trouve chaque mois une mission de </a:t>
            </a:r>
            <a:br>
              <a:rPr lang="fr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fr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3 mois pour 1 autre membre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fr-BE" sz="20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fr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Ellen gère une communauté de 500 membres, construite avec des parrainages (in)directs</a:t>
            </a:r>
          </a:p>
          <a:p>
            <a:endParaRPr lang="fr-BE" sz="20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fr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Kevin organises chaque semaine 1 webinar </a:t>
            </a:r>
            <a:br>
              <a:rPr lang="fr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</a:br>
            <a:r>
              <a:rPr lang="fr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pour 10 groupes de 10 participants</a:t>
            </a:r>
            <a:endParaRPr lang="fr-BE" sz="20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fr-BE" sz="2000" spc="-100" dirty="0">
              <a:solidFill>
                <a:srgbClr val="30333A"/>
              </a:solidFill>
              <a:latin typeface="Roboto Lt" pitchFamily="2" charset="0"/>
              <a:ea typeface="Roboto Lt" pitchFamily="2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fr-BE" sz="2000" spc="-100" dirty="0">
                <a:solidFill>
                  <a:srgbClr val="30333A"/>
                </a:solidFill>
                <a:latin typeface="Roboto Lt" pitchFamily="2" charset="0"/>
                <a:ea typeface="Roboto Lt" pitchFamily="2" charset="0"/>
              </a:rPr>
              <a:t>Monika construit, gère et anime plusieurs communautés pour un total de 3000 membres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5C6E32-0E16-481A-B72A-525782BCAA60}"/>
              </a:ext>
            </a:extLst>
          </p:cNvPr>
          <p:cNvSpPr/>
          <p:nvPr/>
        </p:nvSpPr>
        <p:spPr>
          <a:xfrm>
            <a:off x="5418072" y="2012345"/>
            <a:ext cx="1508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600€ / </a:t>
            </a:r>
            <a:r>
              <a:rPr lang="en-GB" sz="20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mois</a:t>
            </a:r>
            <a:endParaRPr lang="LID4096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FD4B01-F363-4BA9-A625-A6682C141954}"/>
              </a:ext>
            </a:extLst>
          </p:cNvPr>
          <p:cNvSpPr/>
          <p:nvPr/>
        </p:nvSpPr>
        <p:spPr>
          <a:xfrm>
            <a:off x="5771535" y="2951982"/>
            <a:ext cx="1721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1.800€ / </a:t>
            </a:r>
            <a:r>
              <a:rPr lang="en-GB" sz="20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mois</a:t>
            </a:r>
            <a:endParaRPr lang="LID4096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56CFA0-64D7-4988-8C67-558E728BEE8A}"/>
              </a:ext>
            </a:extLst>
          </p:cNvPr>
          <p:cNvSpPr/>
          <p:nvPr/>
        </p:nvSpPr>
        <p:spPr>
          <a:xfrm>
            <a:off x="6065845" y="3891619"/>
            <a:ext cx="1721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5.400€ / </a:t>
            </a:r>
            <a:r>
              <a:rPr lang="en-GB" sz="20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mois</a:t>
            </a:r>
            <a:endParaRPr lang="LID4096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30A193-3D61-487A-9EA7-264202355ADD}"/>
              </a:ext>
            </a:extLst>
          </p:cNvPr>
          <p:cNvSpPr/>
          <p:nvPr/>
        </p:nvSpPr>
        <p:spPr>
          <a:xfrm>
            <a:off x="6223970" y="4831256"/>
            <a:ext cx="1721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9.000€ / </a:t>
            </a:r>
            <a:r>
              <a:rPr lang="en-GB" sz="20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mois</a:t>
            </a:r>
            <a:endParaRPr lang="LID4096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D389F7-9A60-42B6-A389-A92C47F64598}"/>
              </a:ext>
            </a:extLst>
          </p:cNvPr>
          <p:cNvSpPr/>
          <p:nvPr/>
        </p:nvSpPr>
        <p:spPr>
          <a:xfrm>
            <a:off x="6223970" y="5770895"/>
            <a:ext cx="18646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20.000€ / </a:t>
            </a:r>
            <a:r>
              <a:rPr lang="en-GB" sz="2000" dirty="0" err="1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mois</a:t>
            </a:r>
            <a:endParaRPr lang="LID4096" sz="20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FCA872FF250546944DF27BAB3D9CD1" ma:contentTypeVersion="12" ma:contentTypeDescription="Create a new document." ma:contentTypeScope="" ma:versionID="a83d803f5f61d0d09e7de6058902a411">
  <xsd:schema xmlns:xsd="http://www.w3.org/2001/XMLSchema" xmlns:xs="http://www.w3.org/2001/XMLSchema" xmlns:p="http://schemas.microsoft.com/office/2006/metadata/properties" xmlns:ns2="a2e1bd49-aa63-488a-afe3-33ecfe1c2f38" xmlns:ns3="5b3d0150-4abd-4416-9e55-77704f34f84e" targetNamespace="http://schemas.microsoft.com/office/2006/metadata/properties" ma:root="true" ma:fieldsID="564964503ad3232fb5e09bee2909aae1" ns2:_="" ns3:_="">
    <xsd:import namespace="a2e1bd49-aa63-488a-afe3-33ecfe1c2f38"/>
    <xsd:import namespace="5b3d0150-4abd-4416-9e55-77704f34f8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e1bd49-aa63-488a-afe3-33ecfe1c2f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3d0150-4abd-4416-9e55-77704f34f84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F499751-7588-4350-B87C-458BCD7639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e1bd49-aa63-488a-afe3-33ecfe1c2f38"/>
    <ds:schemaRef ds:uri="5b3d0150-4abd-4416-9e55-77704f34f8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AED8B3-E3D9-40B8-A3C0-B8C81F4CFC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1994FD-B47D-4D87-9986-CC625A94321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2390</TotalTime>
  <Words>460</Words>
  <Application>Microsoft Office PowerPoint</Application>
  <PresentationFormat>Widescreen</PresentationFormat>
  <Paragraphs>76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Cabin</vt:lpstr>
      <vt:lpstr>Calibri</vt:lpstr>
      <vt:lpstr>Calibri Light</vt:lpstr>
      <vt:lpstr>Roboto</vt:lpstr>
      <vt:lpstr>Roboto Lt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Jean-Paul Delmeire</dc:creator>
  <cp:lastModifiedBy>Jean-Paul Delmeire</cp:lastModifiedBy>
  <cp:revision>2</cp:revision>
  <dcterms:created xsi:type="dcterms:W3CDTF">2020-03-20T16:15:44Z</dcterms:created>
  <dcterms:modified xsi:type="dcterms:W3CDTF">2020-04-04T10:47:23Z</dcterms:modified>
</cp:coreProperties>
</file>