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69" r:id="rId5"/>
    <p:sldId id="272" r:id="rId6"/>
    <p:sldId id="276" r:id="rId7"/>
    <p:sldId id="283" r:id="rId8"/>
    <p:sldId id="285" r:id="rId9"/>
    <p:sldId id="286" r:id="rId10"/>
    <p:sldId id="268" r:id="rId11"/>
    <p:sldId id="295" r:id="rId12"/>
    <p:sldId id="284" r:id="rId13"/>
    <p:sldId id="257" r:id="rId14"/>
    <p:sldId id="296" r:id="rId15"/>
    <p:sldId id="274" r:id="rId16"/>
    <p:sldId id="270" r:id="rId17"/>
    <p:sldId id="273" r:id="rId18"/>
    <p:sldId id="306" r:id="rId19"/>
    <p:sldId id="307" r:id="rId20"/>
    <p:sldId id="275" r:id="rId21"/>
    <p:sldId id="263" r:id="rId22"/>
    <p:sldId id="287" r:id="rId23"/>
    <p:sldId id="267" r:id="rId24"/>
    <p:sldId id="265" r:id="rId25"/>
    <p:sldId id="298" r:id="rId26"/>
    <p:sldId id="299" r:id="rId27"/>
    <p:sldId id="308" r:id="rId28"/>
    <p:sldId id="297" r:id="rId29"/>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nia Colombi" initials="SC" lastIdx="5" clrIdx="0">
    <p:extLst>
      <p:ext uri="{19B8F6BF-5375-455C-9EA6-DF929625EA0E}">
        <p15:presenceInfo xmlns:p15="http://schemas.microsoft.com/office/powerpoint/2012/main" userId="S::sonia_betoo.be#ext#@winignite.onmicrosoft.com::5fb95cfc-6e54-4dc2-b278-978fc7d0a2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C7E7"/>
    <a:srgbClr val="0099CC"/>
    <a:srgbClr val="4472C4"/>
    <a:srgbClr val="0099FF"/>
    <a:srgbClr val="8FAADC"/>
    <a:srgbClr val="2F5597"/>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382A1E-39F3-FCA6-EDCF-00314CD411F9}" v="11" dt="2020-01-11T14:09:00.071"/>
    <p1510:client id="{163DD72C-8B92-32E0-374C-C172C9BB4E97}" v="1" dt="2020-01-10T19:47:07.920"/>
    <p1510:client id="{7F47A1DF-0938-4ADE-BD1B-E1A94DAB1D00}" v="753" dt="2020-01-11T08:51:10.6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2"/>
    <p:restoredTop sz="94629"/>
  </p:normalViewPr>
  <p:slideViewPr>
    <p:cSldViewPr snapToGrid="0">
      <p:cViewPr>
        <p:scale>
          <a:sx n="70" d="100"/>
          <a:sy n="70" d="100"/>
        </p:scale>
        <p:origin x="660" y="37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Paul Delmeire" userId="bc4357eb-c8ed-4a47-a472-df77614eef09" providerId="ADAL" clId="{7F47A1DF-0938-4ADE-BD1B-E1A94DAB1D00}"/>
    <pc:docChg chg="undo redo custSel addSld delSld modSld">
      <pc:chgData name="Jean-Paul Delmeire" userId="bc4357eb-c8ed-4a47-a472-df77614eef09" providerId="ADAL" clId="{7F47A1DF-0938-4ADE-BD1B-E1A94DAB1D00}" dt="2020-01-11T08:53:06.931" v="1589" actId="20577"/>
      <pc:docMkLst>
        <pc:docMk/>
      </pc:docMkLst>
      <pc:sldChg chg="addSp delSp modSp">
        <pc:chgData name="Jean-Paul Delmeire" userId="bc4357eb-c8ed-4a47-a472-df77614eef09" providerId="ADAL" clId="{7F47A1DF-0938-4ADE-BD1B-E1A94DAB1D00}" dt="2020-01-11T08:11:22.036" v="385" actId="20577"/>
        <pc:sldMkLst>
          <pc:docMk/>
          <pc:sldMk cId="4161214748" sldId="263"/>
        </pc:sldMkLst>
        <pc:spChg chg="add mod">
          <ac:chgData name="Jean-Paul Delmeire" userId="bc4357eb-c8ed-4a47-a472-df77614eef09" providerId="ADAL" clId="{7F47A1DF-0938-4ADE-BD1B-E1A94DAB1D00}" dt="2020-01-11T08:11:09.299" v="383" actId="1035"/>
          <ac:spMkLst>
            <pc:docMk/>
            <pc:sldMk cId="4161214748" sldId="263"/>
            <ac:spMk id="18" creationId="{9741D93D-CC52-4942-961F-46348AD9C238}"/>
          </ac:spMkLst>
        </pc:spChg>
        <pc:spChg chg="mod ord">
          <ac:chgData name="Jean-Paul Delmeire" userId="bc4357eb-c8ed-4a47-a472-df77614eef09" providerId="ADAL" clId="{7F47A1DF-0938-4ADE-BD1B-E1A94DAB1D00}" dt="2020-01-11T08:10:38.744" v="365" actId="207"/>
          <ac:spMkLst>
            <pc:docMk/>
            <pc:sldMk cId="4161214748" sldId="263"/>
            <ac:spMk id="69" creationId="{7D659DE6-0054-4C3E-86FE-BA3E32167243}"/>
          </ac:spMkLst>
        </pc:spChg>
        <pc:spChg chg="del">
          <ac:chgData name="Jean-Paul Delmeire" userId="bc4357eb-c8ed-4a47-a472-df77614eef09" providerId="ADAL" clId="{7F47A1DF-0938-4ADE-BD1B-E1A94DAB1D00}" dt="2020-01-11T08:07:57.801" v="205" actId="478"/>
          <ac:spMkLst>
            <pc:docMk/>
            <pc:sldMk cId="4161214748" sldId="263"/>
            <ac:spMk id="105" creationId="{0407B249-719A-4269-9E8C-867C96680572}"/>
          </ac:spMkLst>
        </pc:spChg>
        <pc:spChg chg="del mod">
          <ac:chgData name="Jean-Paul Delmeire" userId="bc4357eb-c8ed-4a47-a472-df77614eef09" providerId="ADAL" clId="{7F47A1DF-0938-4ADE-BD1B-E1A94DAB1D00}" dt="2020-01-11T07:59:03.636" v="139" actId="478"/>
          <ac:spMkLst>
            <pc:docMk/>
            <pc:sldMk cId="4161214748" sldId="263"/>
            <ac:spMk id="106" creationId="{7D8F3714-3DF5-8B48-8729-A887F0B0E237}"/>
          </ac:spMkLst>
        </pc:spChg>
        <pc:spChg chg="mod ord">
          <ac:chgData name="Jean-Paul Delmeire" userId="bc4357eb-c8ed-4a47-a472-df77614eef09" providerId="ADAL" clId="{7F47A1DF-0938-4ADE-BD1B-E1A94DAB1D00}" dt="2020-01-11T08:03:01.418" v="197" actId="14100"/>
          <ac:spMkLst>
            <pc:docMk/>
            <pc:sldMk cId="4161214748" sldId="263"/>
            <ac:spMk id="115" creationId="{CB1E321D-F01D-624D-B14C-9B0C61172160}"/>
          </ac:spMkLst>
        </pc:spChg>
        <pc:spChg chg="mod ord">
          <ac:chgData name="Jean-Paul Delmeire" userId="bc4357eb-c8ed-4a47-a472-df77614eef09" providerId="ADAL" clId="{7F47A1DF-0938-4ADE-BD1B-E1A94DAB1D00}" dt="2020-01-11T08:02:43.863" v="195" actId="14100"/>
          <ac:spMkLst>
            <pc:docMk/>
            <pc:sldMk cId="4161214748" sldId="263"/>
            <ac:spMk id="116" creationId="{5343A541-D65E-1C4F-BAAE-23FBDB27E332}"/>
          </ac:spMkLst>
        </pc:spChg>
        <pc:spChg chg="mod">
          <ac:chgData name="Jean-Paul Delmeire" userId="bc4357eb-c8ed-4a47-a472-df77614eef09" providerId="ADAL" clId="{7F47A1DF-0938-4ADE-BD1B-E1A94DAB1D00}" dt="2020-01-11T08:03:08.625" v="198" actId="1076"/>
          <ac:spMkLst>
            <pc:docMk/>
            <pc:sldMk cId="4161214748" sldId="263"/>
            <ac:spMk id="117" creationId="{47C9429C-DDBF-004B-947B-B67478B0D40C}"/>
          </ac:spMkLst>
        </pc:spChg>
        <pc:spChg chg="mod">
          <ac:chgData name="Jean-Paul Delmeire" userId="bc4357eb-c8ed-4a47-a472-df77614eef09" providerId="ADAL" clId="{7F47A1DF-0938-4ADE-BD1B-E1A94DAB1D00}" dt="2020-01-11T08:02:54.415" v="196" actId="1076"/>
          <ac:spMkLst>
            <pc:docMk/>
            <pc:sldMk cId="4161214748" sldId="263"/>
            <ac:spMk id="127" creationId="{3285D0F5-F29C-D14D-A4F5-78F608AE93DB}"/>
          </ac:spMkLst>
        </pc:spChg>
        <pc:spChg chg="del">
          <ac:chgData name="Jean-Paul Delmeire" userId="bc4357eb-c8ed-4a47-a472-df77614eef09" providerId="ADAL" clId="{7F47A1DF-0938-4ADE-BD1B-E1A94DAB1D00}" dt="2020-01-11T07:59:18.979" v="140" actId="478"/>
          <ac:spMkLst>
            <pc:docMk/>
            <pc:sldMk cId="4161214748" sldId="263"/>
            <ac:spMk id="128" creationId="{5E7404F5-DF29-254B-80EC-2C818BB74B70}"/>
          </ac:spMkLst>
        </pc:spChg>
        <pc:spChg chg="add mod">
          <ac:chgData name="Jean-Paul Delmeire" userId="bc4357eb-c8ed-4a47-a472-df77614eef09" providerId="ADAL" clId="{7F47A1DF-0938-4ADE-BD1B-E1A94DAB1D00}" dt="2020-01-11T08:11:09.299" v="383" actId="1035"/>
          <ac:spMkLst>
            <pc:docMk/>
            <pc:sldMk cId="4161214748" sldId="263"/>
            <ac:spMk id="143" creationId="{BFA1CBC2-1ED0-4DCA-8D1B-12F68CA9B066}"/>
          </ac:spMkLst>
        </pc:spChg>
        <pc:spChg chg="add mod">
          <ac:chgData name="Jean-Paul Delmeire" userId="bc4357eb-c8ed-4a47-a472-df77614eef09" providerId="ADAL" clId="{7F47A1DF-0938-4ADE-BD1B-E1A94DAB1D00}" dt="2020-01-11T08:11:22.036" v="385" actId="20577"/>
          <ac:spMkLst>
            <pc:docMk/>
            <pc:sldMk cId="4161214748" sldId="263"/>
            <ac:spMk id="144" creationId="{8A7D445F-5636-4BE1-AE1E-8DA88F6EB11C}"/>
          </ac:spMkLst>
        </pc:spChg>
        <pc:spChg chg="add mod">
          <ac:chgData name="Jean-Paul Delmeire" userId="bc4357eb-c8ed-4a47-a472-df77614eef09" providerId="ADAL" clId="{7F47A1DF-0938-4ADE-BD1B-E1A94DAB1D00}" dt="2020-01-11T08:11:09.299" v="383" actId="1035"/>
          <ac:spMkLst>
            <pc:docMk/>
            <pc:sldMk cId="4161214748" sldId="263"/>
            <ac:spMk id="145" creationId="{CD6B14B1-774B-47D9-9B1C-D8CE5934530B}"/>
          </ac:spMkLst>
        </pc:spChg>
        <pc:spChg chg="add mod">
          <ac:chgData name="Jean-Paul Delmeire" userId="bc4357eb-c8ed-4a47-a472-df77614eef09" providerId="ADAL" clId="{7F47A1DF-0938-4ADE-BD1B-E1A94DAB1D00}" dt="2020-01-11T08:11:09.299" v="383" actId="1035"/>
          <ac:spMkLst>
            <pc:docMk/>
            <pc:sldMk cId="4161214748" sldId="263"/>
            <ac:spMk id="146" creationId="{F0BF857B-2349-4E5F-9701-5F9C879BF8EB}"/>
          </ac:spMkLst>
        </pc:spChg>
        <pc:grpChg chg="del">
          <ac:chgData name="Jean-Paul Delmeire" userId="bc4357eb-c8ed-4a47-a472-df77614eef09" providerId="ADAL" clId="{7F47A1DF-0938-4ADE-BD1B-E1A94DAB1D00}" dt="2020-01-11T08:01:29.256" v="181"/>
          <ac:grpSpMkLst>
            <pc:docMk/>
            <pc:sldMk cId="4161214748" sldId="263"/>
            <ac:grpSpMk id="16" creationId="{19744F51-610E-2C44-9A93-6642043B1760}"/>
          </ac:grpSpMkLst>
        </pc:grpChg>
        <pc:grpChg chg="mod">
          <ac:chgData name="Jean-Paul Delmeire" userId="bc4357eb-c8ed-4a47-a472-df77614eef09" providerId="ADAL" clId="{7F47A1DF-0938-4ADE-BD1B-E1A94DAB1D00}" dt="2020-01-11T08:11:09.299" v="383" actId="1035"/>
          <ac:grpSpMkLst>
            <pc:docMk/>
            <pc:sldMk cId="4161214748" sldId="263"/>
            <ac:grpSpMk id="87" creationId="{DE89A1D1-0AE0-4338-808C-6471AECABF59}"/>
          </ac:grpSpMkLst>
        </pc:grpChg>
        <pc:grpChg chg="del">
          <ac:chgData name="Jean-Paul Delmeire" userId="bc4357eb-c8ed-4a47-a472-df77614eef09" providerId="ADAL" clId="{7F47A1DF-0938-4ADE-BD1B-E1A94DAB1D00}" dt="2020-01-11T08:00:20.109" v="172"/>
          <ac:grpSpMkLst>
            <pc:docMk/>
            <pc:sldMk cId="4161214748" sldId="263"/>
            <ac:grpSpMk id="134" creationId="{E3CF66F9-40CE-0841-8420-D49FAA177B3A}"/>
          </ac:grpSpMkLst>
        </pc:grpChg>
        <pc:picChg chg="add mod">
          <ac:chgData name="Jean-Paul Delmeire" userId="bc4357eb-c8ed-4a47-a472-df77614eef09" providerId="ADAL" clId="{7F47A1DF-0938-4ADE-BD1B-E1A94DAB1D00}" dt="2020-01-11T08:01:53.570" v="187" actId="1076"/>
          <ac:picMkLst>
            <pc:docMk/>
            <pc:sldMk cId="4161214748" sldId="263"/>
            <ac:picMk id="10" creationId="{FCCADB1F-D70B-4EA6-B664-8EC999D8A77A}"/>
          </ac:picMkLst>
        </pc:picChg>
        <pc:picChg chg="add mod">
          <ac:chgData name="Jean-Paul Delmeire" userId="bc4357eb-c8ed-4a47-a472-df77614eef09" providerId="ADAL" clId="{7F47A1DF-0938-4ADE-BD1B-E1A94DAB1D00}" dt="2020-01-11T08:01:41.283" v="184" actId="1076"/>
          <ac:picMkLst>
            <pc:docMk/>
            <pc:sldMk cId="4161214748" sldId="263"/>
            <ac:picMk id="17" creationId="{B8131BA7-3809-4485-8054-3DEB1EC57E19}"/>
          </ac:picMkLst>
        </pc:picChg>
        <pc:picChg chg="ord">
          <ac:chgData name="Jean-Paul Delmeire" userId="bc4357eb-c8ed-4a47-a472-df77614eef09" providerId="ADAL" clId="{7F47A1DF-0938-4ADE-BD1B-E1A94DAB1D00}" dt="2020-01-11T07:59:48.611" v="155" actId="167"/>
          <ac:picMkLst>
            <pc:docMk/>
            <pc:sldMk cId="4161214748" sldId="263"/>
            <ac:picMk id="88" creationId="{419743A9-14C1-4505-BF97-9E015876A3A7}"/>
          </ac:picMkLst>
        </pc:picChg>
        <pc:picChg chg="add mod">
          <ac:chgData name="Jean-Paul Delmeire" userId="bc4357eb-c8ed-4a47-a472-df77614eef09" providerId="ADAL" clId="{7F47A1DF-0938-4ADE-BD1B-E1A94DAB1D00}" dt="2020-01-11T08:11:09.299" v="383" actId="1035"/>
          <ac:picMkLst>
            <pc:docMk/>
            <pc:sldMk cId="4161214748" sldId="263"/>
            <ac:picMk id="140" creationId="{A3275E72-3FBA-4459-B36A-545E62A9DF2B}"/>
          </ac:picMkLst>
        </pc:picChg>
        <pc:picChg chg="add mod">
          <ac:chgData name="Jean-Paul Delmeire" userId="bc4357eb-c8ed-4a47-a472-df77614eef09" providerId="ADAL" clId="{7F47A1DF-0938-4ADE-BD1B-E1A94DAB1D00}" dt="2020-01-11T08:11:09.299" v="383" actId="1035"/>
          <ac:picMkLst>
            <pc:docMk/>
            <pc:sldMk cId="4161214748" sldId="263"/>
            <ac:picMk id="141" creationId="{22FED363-F265-4B50-8AB1-153EEEC664AC}"/>
          </ac:picMkLst>
        </pc:picChg>
        <pc:picChg chg="add mod">
          <ac:chgData name="Jean-Paul Delmeire" userId="bc4357eb-c8ed-4a47-a472-df77614eef09" providerId="ADAL" clId="{7F47A1DF-0938-4ADE-BD1B-E1A94DAB1D00}" dt="2020-01-11T08:11:09.299" v="383" actId="1035"/>
          <ac:picMkLst>
            <pc:docMk/>
            <pc:sldMk cId="4161214748" sldId="263"/>
            <ac:picMk id="142" creationId="{8BA8B0E6-9B9F-4227-9FB0-A8DFEC5489C5}"/>
          </ac:picMkLst>
        </pc:picChg>
      </pc:sldChg>
      <pc:sldChg chg="delSp">
        <pc:chgData name="Jean-Paul Delmeire" userId="bc4357eb-c8ed-4a47-a472-df77614eef09" providerId="ADAL" clId="{7F47A1DF-0938-4ADE-BD1B-E1A94DAB1D00}" dt="2020-01-11T08:11:53.845" v="387" actId="478"/>
        <pc:sldMkLst>
          <pc:docMk/>
          <pc:sldMk cId="244212308" sldId="267"/>
        </pc:sldMkLst>
        <pc:spChg chg="del">
          <ac:chgData name="Jean-Paul Delmeire" userId="bc4357eb-c8ed-4a47-a472-df77614eef09" providerId="ADAL" clId="{7F47A1DF-0938-4ADE-BD1B-E1A94DAB1D00}" dt="2020-01-11T08:11:53.845" v="387" actId="478"/>
          <ac:spMkLst>
            <pc:docMk/>
            <pc:sldMk cId="244212308" sldId="267"/>
            <ac:spMk id="10" creationId="{8810CB6F-18B5-3848-970F-9CA18F808142}"/>
          </ac:spMkLst>
        </pc:spChg>
      </pc:sldChg>
      <pc:sldChg chg="modSp">
        <pc:chgData name="Jean-Paul Delmeire" userId="bc4357eb-c8ed-4a47-a472-df77614eef09" providerId="ADAL" clId="{7F47A1DF-0938-4ADE-BD1B-E1A94DAB1D00}" dt="2020-01-11T07:55:46.056" v="30" actId="27636"/>
        <pc:sldMkLst>
          <pc:docMk/>
          <pc:sldMk cId="1715133291" sldId="269"/>
        </pc:sldMkLst>
        <pc:spChg chg="mod">
          <ac:chgData name="Jean-Paul Delmeire" userId="bc4357eb-c8ed-4a47-a472-df77614eef09" providerId="ADAL" clId="{7F47A1DF-0938-4ADE-BD1B-E1A94DAB1D00}" dt="2020-01-11T07:55:46.056" v="30" actId="27636"/>
          <ac:spMkLst>
            <pc:docMk/>
            <pc:sldMk cId="1715133291" sldId="269"/>
            <ac:spMk id="162" creationId="{6205C818-20E6-4BD5-9C14-326B5C4297B0}"/>
          </ac:spMkLst>
        </pc:spChg>
      </pc:sldChg>
      <pc:sldChg chg="delSp">
        <pc:chgData name="Jean-Paul Delmeire" userId="bc4357eb-c8ed-4a47-a472-df77614eef09" providerId="ADAL" clId="{7F47A1DF-0938-4ADE-BD1B-E1A94DAB1D00}" dt="2020-01-11T07:54:44.231" v="20" actId="478"/>
        <pc:sldMkLst>
          <pc:docMk/>
          <pc:sldMk cId="1144586443" sldId="273"/>
        </pc:sldMkLst>
        <pc:spChg chg="del">
          <ac:chgData name="Jean-Paul Delmeire" userId="bc4357eb-c8ed-4a47-a472-df77614eef09" providerId="ADAL" clId="{7F47A1DF-0938-4ADE-BD1B-E1A94DAB1D00}" dt="2020-01-11T07:54:44.231" v="20" actId="478"/>
          <ac:spMkLst>
            <pc:docMk/>
            <pc:sldMk cId="1144586443" sldId="273"/>
            <ac:spMk id="37" creationId="{F4971ED3-14C5-E04C-8CEA-0E98E9CB8CB7}"/>
          </ac:spMkLst>
        </pc:spChg>
      </pc:sldChg>
      <pc:sldChg chg="modSp">
        <pc:chgData name="Jean-Paul Delmeire" userId="bc4357eb-c8ed-4a47-a472-df77614eef09" providerId="ADAL" clId="{7F47A1DF-0938-4ADE-BD1B-E1A94DAB1D00}" dt="2020-01-11T07:55:46.072" v="31" actId="27636"/>
        <pc:sldMkLst>
          <pc:docMk/>
          <pc:sldMk cId="2171122438" sldId="274"/>
        </pc:sldMkLst>
        <pc:spChg chg="mod">
          <ac:chgData name="Jean-Paul Delmeire" userId="bc4357eb-c8ed-4a47-a472-df77614eef09" providerId="ADAL" clId="{7F47A1DF-0938-4ADE-BD1B-E1A94DAB1D00}" dt="2020-01-11T07:55:46.072" v="31" actId="27636"/>
          <ac:spMkLst>
            <pc:docMk/>
            <pc:sldMk cId="2171122438" sldId="274"/>
            <ac:spMk id="162" creationId="{6205C818-20E6-4BD5-9C14-326B5C4297B0}"/>
          </ac:spMkLst>
        </pc:spChg>
      </pc:sldChg>
      <pc:sldChg chg="delSp modSp">
        <pc:chgData name="Jean-Paul Delmeire" userId="bc4357eb-c8ed-4a47-a472-df77614eef09" providerId="ADAL" clId="{7F47A1DF-0938-4ADE-BD1B-E1A94DAB1D00}" dt="2020-01-11T07:53:21.860" v="19" actId="478"/>
        <pc:sldMkLst>
          <pc:docMk/>
          <pc:sldMk cId="2598847983" sldId="285"/>
        </pc:sldMkLst>
        <pc:spChg chg="del">
          <ac:chgData name="Jean-Paul Delmeire" userId="bc4357eb-c8ed-4a47-a472-df77614eef09" providerId="ADAL" clId="{7F47A1DF-0938-4ADE-BD1B-E1A94DAB1D00}" dt="2020-01-11T07:53:21.860" v="19" actId="478"/>
          <ac:spMkLst>
            <pc:docMk/>
            <pc:sldMk cId="2598847983" sldId="285"/>
            <ac:spMk id="2" creationId="{D1053190-234D-5D40-BD34-9EBF47F2807F}"/>
          </ac:spMkLst>
        </pc:spChg>
        <pc:spChg chg="mod">
          <ac:chgData name="Jean-Paul Delmeire" userId="bc4357eb-c8ed-4a47-a472-df77614eef09" providerId="ADAL" clId="{7F47A1DF-0938-4ADE-BD1B-E1A94DAB1D00}" dt="2020-01-11T07:53:11.720" v="18" actId="20577"/>
          <ac:spMkLst>
            <pc:docMk/>
            <pc:sldMk cId="2598847983" sldId="285"/>
            <ac:spMk id="5" creationId="{51ABE1FF-603D-41C4-87E7-30AE7A2A4802}"/>
          </ac:spMkLst>
        </pc:spChg>
      </pc:sldChg>
      <pc:sldChg chg="addSp delSp modSp">
        <pc:chgData name="Jean-Paul Delmeire" userId="bc4357eb-c8ed-4a47-a472-df77614eef09" providerId="ADAL" clId="{7F47A1DF-0938-4ADE-BD1B-E1A94DAB1D00}" dt="2020-01-11T08:53:06.931" v="1589" actId="20577"/>
        <pc:sldMkLst>
          <pc:docMk/>
          <pc:sldMk cId="1637463388" sldId="287"/>
        </pc:sldMkLst>
        <pc:spChg chg="del">
          <ac:chgData name="Jean-Paul Delmeire" userId="bc4357eb-c8ed-4a47-a472-df77614eef09" providerId="ADAL" clId="{7F47A1DF-0938-4ADE-BD1B-E1A94DAB1D00}" dt="2020-01-11T08:11:49.676" v="386" actId="478"/>
          <ac:spMkLst>
            <pc:docMk/>
            <pc:sldMk cId="1637463388" sldId="287"/>
            <ac:spMk id="11" creationId="{635D1ED9-7D24-AC43-8DCB-886CAC129D64}"/>
          </ac:spMkLst>
        </pc:spChg>
        <pc:spChg chg="add mod">
          <ac:chgData name="Jean-Paul Delmeire" userId="bc4357eb-c8ed-4a47-a472-df77614eef09" providerId="ADAL" clId="{7F47A1DF-0938-4ADE-BD1B-E1A94DAB1D00}" dt="2020-01-11T08:53:06.931" v="1589" actId="20577"/>
          <ac:spMkLst>
            <pc:docMk/>
            <pc:sldMk cId="1637463388" sldId="287"/>
            <ac:spMk id="13" creationId="{CACD1139-65D4-4F3A-A3F5-48069B7000AF}"/>
          </ac:spMkLst>
        </pc:spChg>
      </pc:sldChg>
      <pc:sldChg chg="del">
        <pc:chgData name="Jean-Paul Delmeire" userId="bc4357eb-c8ed-4a47-a472-df77614eef09" providerId="ADAL" clId="{7F47A1DF-0938-4ADE-BD1B-E1A94DAB1D00}" dt="2020-01-11T08:12:03.378" v="388" actId="47"/>
        <pc:sldMkLst>
          <pc:docMk/>
          <pc:sldMk cId="1441270138" sldId="302"/>
        </pc:sldMkLst>
      </pc:sldChg>
      <pc:sldChg chg="del modCm">
        <pc:chgData name="Jean-Paul Delmeire" userId="bc4357eb-c8ed-4a47-a472-df77614eef09" providerId="ADAL" clId="{7F47A1DF-0938-4ADE-BD1B-E1A94DAB1D00}" dt="2020-01-11T08:50:00.422" v="1364" actId="47"/>
        <pc:sldMkLst>
          <pc:docMk/>
          <pc:sldMk cId="2554836455" sldId="304"/>
        </pc:sldMkLst>
      </pc:sldChg>
      <pc:sldChg chg="addSp delSp modSp">
        <pc:chgData name="Jean-Paul Delmeire" userId="bc4357eb-c8ed-4a47-a472-df77614eef09" providerId="ADAL" clId="{7F47A1DF-0938-4ADE-BD1B-E1A94DAB1D00}" dt="2020-01-11T08:49:04.337" v="1360" actId="478"/>
        <pc:sldMkLst>
          <pc:docMk/>
          <pc:sldMk cId="2071182130" sldId="306"/>
        </pc:sldMkLst>
        <pc:spChg chg="mod">
          <ac:chgData name="Jean-Paul Delmeire" userId="bc4357eb-c8ed-4a47-a472-df77614eef09" providerId="ADAL" clId="{7F47A1DF-0938-4ADE-BD1B-E1A94DAB1D00}" dt="2020-01-11T08:20:48.345" v="450" actId="1076"/>
          <ac:spMkLst>
            <pc:docMk/>
            <pc:sldMk cId="2071182130" sldId="306"/>
            <ac:spMk id="4" creationId="{6434D3AE-87C6-4A7A-A6A7-A0B7049A3D83}"/>
          </ac:spMkLst>
        </pc:spChg>
        <pc:spChg chg="mod">
          <ac:chgData name="Jean-Paul Delmeire" userId="bc4357eb-c8ed-4a47-a472-df77614eef09" providerId="ADAL" clId="{7F47A1DF-0938-4ADE-BD1B-E1A94DAB1D00}" dt="2020-01-11T08:31:06.273" v="792" actId="1038"/>
          <ac:spMkLst>
            <pc:docMk/>
            <pc:sldMk cId="2071182130" sldId="306"/>
            <ac:spMk id="53" creationId="{8D29FC67-FAFE-41D6-AE1F-B5B3DDD97527}"/>
          </ac:spMkLst>
        </pc:spChg>
        <pc:spChg chg="mod">
          <ac:chgData name="Jean-Paul Delmeire" userId="bc4357eb-c8ed-4a47-a472-df77614eef09" providerId="ADAL" clId="{7F47A1DF-0938-4ADE-BD1B-E1A94DAB1D00}" dt="2020-01-11T08:31:06.273" v="792" actId="1038"/>
          <ac:spMkLst>
            <pc:docMk/>
            <pc:sldMk cId="2071182130" sldId="306"/>
            <ac:spMk id="54" creationId="{F42CBE3D-53D3-4A50-8959-0606957B42B1}"/>
          </ac:spMkLst>
        </pc:spChg>
        <pc:spChg chg="del">
          <ac:chgData name="Jean-Paul Delmeire" userId="bc4357eb-c8ed-4a47-a472-df77614eef09" providerId="ADAL" clId="{7F47A1DF-0938-4ADE-BD1B-E1A94DAB1D00}" dt="2020-01-11T08:17:53.994" v="415" actId="478"/>
          <ac:spMkLst>
            <pc:docMk/>
            <pc:sldMk cId="2071182130" sldId="306"/>
            <ac:spMk id="57" creationId="{05BC9ECF-3337-504C-B4C1-E1BB98F0F0D7}"/>
          </ac:spMkLst>
        </pc:spChg>
        <pc:spChg chg="add mod">
          <ac:chgData name="Jean-Paul Delmeire" userId="bc4357eb-c8ed-4a47-a472-df77614eef09" providerId="ADAL" clId="{7F47A1DF-0938-4ADE-BD1B-E1A94DAB1D00}" dt="2020-01-11T08:19:10.754" v="427" actId="164"/>
          <ac:spMkLst>
            <pc:docMk/>
            <pc:sldMk cId="2071182130" sldId="306"/>
            <ac:spMk id="60" creationId="{27A8C13C-8A9C-4245-BA3A-BBDFA6053718}"/>
          </ac:spMkLst>
        </pc:spChg>
        <pc:spChg chg="mod">
          <ac:chgData name="Jean-Paul Delmeire" userId="bc4357eb-c8ed-4a47-a472-df77614eef09" providerId="ADAL" clId="{7F47A1DF-0938-4ADE-BD1B-E1A94DAB1D00}" dt="2020-01-11T08:37:17.611" v="1099" actId="1035"/>
          <ac:spMkLst>
            <pc:docMk/>
            <pc:sldMk cId="2071182130" sldId="306"/>
            <ac:spMk id="70" creationId="{C6DF7138-AA6F-4C20-B1AD-935275DA3611}"/>
          </ac:spMkLst>
        </pc:spChg>
        <pc:spChg chg="mod">
          <ac:chgData name="Jean-Paul Delmeire" userId="bc4357eb-c8ed-4a47-a472-df77614eef09" providerId="ADAL" clId="{7F47A1DF-0938-4ADE-BD1B-E1A94DAB1D00}" dt="2020-01-11T08:34:20.187" v="862" actId="1037"/>
          <ac:spMkLst>
            <pc:docMk/>
            <pc:sldMk cId="2071182130" sldId="306"/>
            <ac:spMk id="74" creationId="{3B13B7D8-D11C-4A77-BDB5-F516FE52E65F}"/>
          </ac:spMkLst>
        </pc:spChg>
        <pc:spChg chg="mod">
          <ac:chgData name="Jean-Paul Delmeire" userId="bc4357eb-c8ed-4a47-a472-df77614eef09" providerId="ADAL" clId="{7F47A1DF-0938-4ADE-BD1B-E1A94DAB1D00}" dt="2020-01-11T08:34:11.012" v="842" actId="1038"/>
          <ac:spMkLst>
            <pc:docMk/>
            <pc:sldMk cId="2071182130" sldId="306"/>
            <ac:spMk id="78" creationId="{545CFCF9-4E00-40CA-A992-F652971F1835}"/>
          </ac:spMkLst>
        </pc:spChg>
        <pc:spChg chg="mod">
          <ac:chgData name="Jean-Paul Delmeire" userId="bc4357eb-c8ed-4a47-a472-df77614eef09" providerId="ADAL" clId="{7F47A1DF-0938-4ADE-BD1B-E1A94DAB1D00}" dt="2020-01-11T08:34:48.249" v="926" actId="1036"/>
          <ac:spMkLst>
            <pc:docMk/>
            <pc:sldMk cId="2071182130" sldId="306"/>
            <ac:spMk id="82" creationId="{DEE32F31-4F04-4C7C-AFC4-EA339842592F}"/>
          </ac:spMkLst>
        </pc:spChg>
        <pc:spChg chg="mod">
          <ac:chgData name="Jean-Paul Delmeire" userId="bc4357eb-c8ed-4a47-a472-df77614eef09" providerId="ADAL" clId="{7F47A1DF-0938-4ADE-BD1B-E1A94DAB1D00}" dt="2020-01-11T08:34:54.499" v="944" actId="1038"/>
          <ac:spMkLst>
            <pc:docMk/>
            <pc:sldMk cId="2071182130" sldId="306"/>
            <ac:spMk id="86" creationId="{0CE9F1C9-AE9C-4417-B1E9-813D231E3EE6}"/>
          </ac:spMkLst>
        </pc:spChg>
        <pc:spChg chg="mod">
          <ac:chgData name="Jean-Paul Delmeire" userId="bc4357eb-c8ed-4a47-a472-df77614eef09" providerId="ADAL" clId="{7F47A1DF-0938-4ADE-BD1B-E1A94DAB1D00}" dt="2020-01-11T08:31:06.273" v="792" actId="1038"/>
          <ac:spMkLst>
            <pc:docMk/>
            <pc:sldMk cId="2071182130" sldId="306"/>
            <ac:spMk id="90" creationId="{C9BB5350-3CF9-4D12-B45F-CE33011FF3EA}"/>
          </ac:spMkLst>
        </pc:spChg>
        <pc:spChg chg="mod">
          <ac:chgData name="Jean-Paul Delmeire" userId="bc4357eb-c8ed-4a47-a472-df77614eef09" providerId="ADAL" clId="{7F47A1DF-0938-4ADE-BD1B-E1A94DAB1D00}" dt="2020-01-11T08:31:06.273" v="792" actId="1038"/>
          <ac:spMkLst>
            <pc:docMk/>
            <pc:sldMk cId="2071182130" sldId="306"/>
            <ac:spMk id="92" creationId="{2CAC62AA-72C4-4B7E-9B96-DF943B39AE2A}"/>
          </ac:spMkLst>
        </pc:spChg>
        <pc:spChg chg="mod">
          <ac:chgData name="Jean-Paul Delmeire" userId="bc4357eb-c8ed-4a47-a472-df77614eef09" providerId="ADAL" clId="{7F47A1DF-0938-4ADE-BD1B-E1A94DAB1D00}" dt="2020-01-11T08:31:06.273" v="792" actId="1038"/>
          <ac:spMkLst>
            <pc:docMk/>
            <pc:sldMk cId="2071182130" sldId="306"/>
            <ac:spMk id="95" creationId="{2851C11A-033E-46D1-9583-7D4D77E6A82E}"/>
          </ac:spMkLst>
        </pc:spChg>
        <pc:spChg chg="mod">
          <ac:chgData name="Jean-Paul Delmeire" userId="bc4357eb-c8ed-4a47-a472-df77614eef09" providerId="ADAL" clId="{7F47A1DF-0938-4ADE-BD1B-E1A94DAB1D00}" dt="2020-01-11T08:31:06.273" v="792" actId="1038"/>
          <ac:spMkLst>
            <pc:docMk/>
            <pc:sldMk cId="2071182130" sldId="306"/>
            <ac:spMk id="96" creationId="{5F5FD3A1-0175-4870-9B87-01C65771ACAC}"/>
          </ac:spMkLst>
        </pc:spChg>
        <pc:spChg chg="mod">
          <ac:chgData name="Jean-Paul Delmeire" userId="bc4357eb-c8ed-4a47-a472-df77614eef09" providerId="ADAL" clId="{7F47A1DF-0938-4ADE-BD1B-E1A94DAB1D00}" dt="2020-01-11T08:31:06.273" v="792" actId="1038"/>
          <ac:spMkLst>
            <pc:docMk/>
            <pc:sldMk cId="2071182130" sldId="306"/>
            <ac:spMk id="97" creationId="{3CB670FD-4695-410C-B96C-CAD3CEEDE0A0}"/>
          </ac:spMkLst>
        </pc:spChg>
        <pc:spChg chg="mod">
          <ac:chgData name="Jean-Paul Delmeire" userId="bc4357eb-c8ed-4a47-a472-df77614eef09" providerId="ADAL" clId="{7F47A1DF-0938-4ADE-BD1B-E1A94DAB1D00}" dt="2020-01-11T08:31:06.273" v="792" actId="1038"/>
          <ac:spMkLst>
            <pc:docMk/>
            <pc:sldMk cId="2071182130" sldId="306"/>
            <ac:spMk id="98" creationId="{68BE417B-84E4-43D3-93DF-4403E18D9FF8}"/>
          </ac:spMkLst>
        </pc:spChg>
        <pc:spChg chg="mod">
          <ac:chgData name="Jean-Paul Delmeire" userId="bc4357eb-c8ed-4a47-a472-df77614eef09" providerId="ADAL" clId="{7F47A1DF-0938-4ADE-BD1B-E1A94DAB1D00}" dt="2020-01-11T08:31:06.273" v="792" actId="1038"/>
          <ac:spMkLst>
            <pc:docMk/>
            <pc:sldMk cId="2071182130" sldId="306"/>
            <ac:spMk id="99" creationId="{F8208E6B-DA19-455D-8A6C-8960BA63B700}"/>
          </ac:spMkLst>
        </pc:spChg>
        <pc:spChg chg="mod">
          <ac:chgData name="Jean-Paul Delmeire" userId="bc4357eb-c8ed-4a47-a472-df77614eef09" providerId="ADAL" clId="{7F47A1DF-0938-4ADE-BD1B-E1A94DAB1D00}" dt="2020-01-11T08:31:06.273" v="792" actId="1038"/>
          <ac:spMkLst>
            <pc:docMk/>
            <pc:sldMk cId="2071182130" sldId="306"/>
            <ac:spMk id="100" creationId="{DB2D20DE-F0E6-4039-BE79-BA59DF134FC9}"/>
          </ac:spMkLst>
        </pc:spChg>
        <pc:spChg chg="mod">
          <ac:chgData name="Jean-Paul Delmeire" userId="bc4357eb-c8ed-4a47-a472-df77614eef09" providerId="ADAL" clId="{7F47A1DF-0938-4ADE-BD1B-E1A94DAB1D00}" dt="2020-01-11T08:35:02.878" v="966" actId="1038"/>
          <ac:spMkLst>
            <pc:docMk/>
            <pc:sldMk cId="2071182130" sldId="306"/>
            <ac:spMk id="103" creationId="{FA7059A2-4100-4E6E-BA03-AF1260CB72FA}"/>
          </ac:spMkLst>
        </pc:spChg>
        <pc:spChg chg="mod">
          <ac:chgData name="Jean-Paul Delmeire" userId="bc4357eb-c8ed-4a47-a472-df77614eef09" providerId="ADAL" clId="{7F47A1DF-0938-4ADE-BD1B-E1A94DAB1D00}" dt="2020-01-11T08:35:09.792" v="984" actId="1037"/>
          <ac:spMkLst>
            <pc:docMk/>
            <pc:sldMk cId="2071182130" sldId="306"/>
            <ac:spMk id="107" creationId="{9546A794-41D3-4A33-B7A6-847440C3FD2A}"/>
          </ac:spMkLst>
        </pc:spChg>
        <pc:spChg chg="mod">
          <ac:chgData name="Jean-Paul Delmeire" userId="bc4357eb-c8ed-4a47-a472-df77614eef09" providerId="ADAL" clId="{7F47A1DF-0938-4ADE-BD1B-E1A94DAB1D00}" dt="2020-01-11T08:20:20.955" v="443" actId="1076"/>
          <ac:spMkLst>
            <pc:docMk/>
            <pc:sldMk cId="2071182130" sldId="306"/>
            <ac:spMk id="156" creationId="{E907DED4-0838-45A3-A3AE-7C915CBB97BF}"/>
          </ac:spMkLst>
        </pc:spChg>
        <pc:spChg chg="mod">
          <ac:chgData name="Jean-Paul Delmeire" userId="bc4357eb-c8ed-4a47-a472-df77614eef09" providerId="ADAL" clId="{7F47A1DF-0938-4ADE-BD1B-E1A94DAB1D00}" dt="2020-01-11T08:19:21.426" v="429" actId="164"/>
          <ac:spMkLst>
            <pc:docMk/>
            <pc:sldMk cId="2071182130" sldId="306"/>
            <ac:spMk id="158" creationId="{C7ECDA6F-8902-47B2-98A9-8E6E55A6DB67}"/>
          </ac:spMkLst>
        </pc:spChg>
        <pc:spChg chg="mod">
          <ac:chgData name="Jean-Paul Delmeire" userId="bc4357eb-c8ed-4a47-a472-df77614eef09" providerId="ADAL" clId="{7F47A1DF-0938-4ADE-BD1B-E1A94DAB1D00}" dt="2020-01-11T08:19:15.642" v="428" actId="164"/>
          <ac:spMkLst>
            <pc:docMk/>
            <pc:sldMk cId="2071182130" sldId="306"/>
            <ac:spMk id="160" creationId="{7A04C9F2-DBA5-40D0-A125-754C75C976D8}"/>
          </ac:spMkLst>
        </pc:spChg>
        <pc:spChg chg="mod">
          <ac:chgData name="Jean-Paul Delmeire" userId="bc4357eb-c8ed-4a47-a472-df77614eef09" providerId="ADAL" clId="{7F47A1DF-0938-4ADE-BD1B-E1A94DAB1D00}" dt="2020-01-11T08:18:35.846" v="418" actId="164"/>
          <ac:spMkLst>
            <pc:docMk/>
            <pc:sldMk cId="2071182130" sldId="306"/>
            <ac:spMk id="161" creationId="{5F725046-B5CC-410D-800D-F8287CE6E5B8}"/>
          </ac:spMkLst>
        </pc:spChg>
        <pc:grpChg chg="add mod">
          <ac:chgData name="Jean-Paul Delmeire" userId="bc4357eb-c8ed-4a47-a472-df77614eef09" providerId="ADAL" clId="{7F47A1DF-0938-4ADE-BD1B-E1A94DAB1D00}" dt="2020-01-11T08:31:06.273" v="792" actId="1038"/>
          <ac:grpSpMkLst>
            <pc:docMk/>
            <pc:sldMk cId="2071182130" sldId="306"/>
            <ac:grpSpMk id="2" creationId="{D01241FA-9AB1-4D71-9CA8-BFE14994080E}"/>
          </ac:grpSpMkLst>
        </pc:grpChg>
        <pc:grpChg chg="add mod">
          <ac:chgData name="Jean-Paul Delmeire" userId="bc4357eb-c8ed-4a47-a472-df77614eef09" providerId="ADAL" clId="{7F47A1DF-0938-4ADE-BD1B-E1A94DAB1D00}" dt="2020-01-11T08:31:06.273" v="792" actId="1038"/>
          <ac:grpSpMkLst>
            <pc:docMk/>
            <pc:sldMk cId="2071182130" sldId="306"/>
            <ac:grpSpMk id="3" creationId="{F672A459-070E-414F-A1DF-7A2803BA818A}"/>
          </ac:grpSpMkLst>
        </pc:grpChg>
        <pc:grpChg chg="add mod">
          <ac:chgData name="Jean-Paul Delmeire" userId="bc4357eb-c8ed-4a47-a472-df77614eef09" providerId="ADAL" clId="{7F47A1DF-0938-4ADE-BD1B-E1A94DAB1D00}" dt="2020-01-11T08:31:06.273" v="792" actId="1038"/>
          <ac:grpSpMkLst>
            <pc:docMk/>
            <pc:sldMk cId="2071182130" sldId="306"/>
            <ac:grpSpMk id="5" creationId="{7B0A3245-02AF-44D6-8438-A7ADAE9712BF}"/>
          </ac:grpSpMkLst>
        </pc:grpChg>
        <pc:grpChg chg="add mod">
          <ac:chgData name="Jean-Paul Delmeire" userId="bc4357eb-c8ed-4a47-a472-df77614eef09" providerId="ADAL" clId="{7F47A1DF-0938-4ADE-BD1B-E1A94DAB1D00}" dt="2020-01-11T08:31:06.273" v="792" actId="1038"/>
          <ac:grpSpMkLst>
            <pc:docMk/>
            <pc:sldMk cId="2071182130" sldId="306"/>
            <ac:grpSpMk id="6" creationId="{EFE80A82-A0C5-4B8E-8544-B2FA059F5119}"/>
          </ac:grpSpMkLst>
        </pc:grpChg>
        <pc:grpChg chg="add mod">
          <ac:chgData name="Jean-Paul Delmeire" userId="bc4357eb-c8ed-4a47-a472-df77614eef09" providerId="ADAL" clId="{7F47A1DF-0938-4ADE-BD1B-E1A94DAB1D00}" dt="2020-01-11T08:31:06.273" v="792" actId="1038"/>
          <ac:grpSpMkLst>
            <pc:docMk/>
            <pc:sldMk cId="2071182130" sldId="306"/>
            <ac:grpSpMk id="7" creationId="{178E86E7-AD44-4A4B-B5F7-0F190CB73264}"/>
          </ac:grpSpMkLst>
        </pc:grpChg>
        <pc:grpChg chg="del">
          <ac:chgData name="Jean-Paul Delmeire" userId="bc4357eb-c8ed-4a47-a472-df77614eef09" providerId="ADAL" clId="{7F47A1DF-0938-4ADE-BD1B-E1A94DAB1D00}" dt="2020-01-11T08:17:52.573" v="414" actId="478"/>
          <ac:grpSpMkLst>
            <pc:docMk/>
            <pc:sldMk cId="2071182130" sldId="306"/>
            <ac:grpSpMk id="59" creationId="{CF83937A-674F-44C3-A4A6-6C92E4A9ADC5}"/>
          </ac:grpSpMkLst>
        </pc:grpChg>
        <pc:grpChg chg="add mod">
          <ac:chgData name="Jean-Paul Delmeire" userId="bc4357eb-c8ed-4a47-a472-df77614eef09" providerId="ADAL" clId="{7F47A1DF-0938-4ADE-BD1B-E1A94DAB1D00}" dt="2020-01-11T08:37:14.016" v="1096" actId="1076"/>
          <ac:grpSpMkLst>
            <pc:docMk/>
            <pc:sldMk cId="2071182130" sldId="306"/>
            <ac:grpSpMk id="67" creationId="{B2B27C53-DA23-452D-AD90-EDF36EDD3B31}"/>
          </ac:grpSpMkLst>
        </pc:grpChg>
        <pc:grpChg chg="add mod">
          <ac:chgData name="Jean-Paul Delmeire" userId="bc4357eb-c8ed-4a47-a472-df77614eef09" providerId="ADAL" clId="{7F47A1DF-0938-4ADE-BD1B-E1A94DAB1D00}" dt="2020-01-11T08:36:41.368" v="1092" actId="1076"/>
          <ac:grpSpMkLst>
            <pc:docMk/>
            <pc:sldMk cId="2071182130" sldId="306"/>
            <ac:grpSpMk id="71" creationId="{0F127A8D-A8AE-48C4-BCB4-4608EA7FECB2}"/>
          </ac:grpSpMkLst>
        </pc:grpChg>
        <pc:grpChg chg="add mod">
          <ac:chgData name="Jean-Paul Delmeire" userId="bc4357eb-c8ed-4a47-a472-df77614eef09" providerId="ADAL" clId="{7F47A1DF-0938-4ADE-BD1B-E1A94DAB1D00}" dt="2020-01-11T08:36:48.024" v="1093" actId="1076"/>
          <ac:grpSpMkLst>
            <pc:docMk/>
            <pc:sldMk cId="2071182130" sldId="306"/>
            <ac:grpSpMk id="75" creationId="{3485F54A-7385-44CA-BF13-2EACB0A1708E}"/>
          </ac:grpSpMkLst>
        </pc:grpChg>
        <pc:grpChg chg="add mod">
          <ac:chgData name="Jean-Paul Delmeire" userId="bc4357eb-c8ed-4a47-a472-df77614eef09" providerId="ADAL" clId="{7F47A1DF-0938-4ADE-BD1B-E1A94DAB1D00}" dt="2020-01-11T08:47:15.641" v="1314" actId="166"/>
          <ac:grpSpMkLst>
            <pc:docMk/>
            <pc:sldMk cId="2071182130" sldId="306"/>
            <ac:grpSpMk id="79" creationId="{AB053781-AD5C-4B18-8D19-E72A49D991C4}"/>
          </ac:grpSpMkLst>
        </pc:grpChg>
        <pc:grpChg chg="add mod">
          <ac:chgData name="Jean-Paul Delmeire" userId="bc4357eb-c8ed-4a47-a472-df77614eef09" providerId="ADAL" clId="{7F47A1DF-0938-4ADE-BD1B-E1A94DAB1D00}" dt="2020-01-11T08:36:51.195" v="1094" actId="1076"/>
          <ac:grpSpMkLst>
            <pc:docMk/>
            <pc:sldMk cId="2071182130" sldId="306"/>
            <ac:grpSpMk id="83" creationId="{A6E49F80-D0FC-46DA-BEEB-C32BC59FA91A}"/>
          </ac:grpSpMkLst>
        </pc:grpChg>
        <pc:grpChg chg="add mod">
          <ac:chgData name="Jean-Paul Delmeire" userId="bc4357eb-c8ed-4a47-a472-df77614eef09" providerId="ADAL" clId="{7F47A1DF-0938-4ADE-BD1B-E1A94DAB1D00}" dt="2020-01-11T08:36:55.238" v="1095" actId="1076"/>
          <ac:grpSpMkLst>
            <pc:docMk/>
            <pc:sldMk cId="2071182130" sldId="306"/>
            <ac:grpSpMk id="87" creationId="{B4B5D294-025B-488E-8AFA-C8F33C8C634E}"/>
          </ac:grpSpMkLst>
        </pc:grpChg>
        <pc:grpChg chg="mod">
          <ac:chgData name="Jean-Paul Delmeire" userId="bc4357eb-c8ed-4a47-a472-df77614eef09" providerId="ADAL" clId="{7F47A1DF-0938-4ADE-BD1B-E1A94DAB1D00}" dt="2020-01-11T08:31:06.273" v="792" actId="1038"/>
          <ac:grpSpMkLst>
            <pc:docMk/>
            <pc:sldMk cId="2071182130" sldId="306"/>
            <ac:grpSpMk id="94" creationId="{CAEB5944-5152-471C-894C-BA3417B53D0C}"/>
          </ac:grpSpMkLst>
        </pc:grpChg>
        <pc:grpChg chg="mod">
          <ac:chgData name="Jean-Paul Delmeire" userId="bc4357eb-c8ed-4a47-a472-df77614eef09" providerId="ADAL" clId="{7F47A1DF-0938-4ADE-BD1B-E1A94DAB1D00}" dt="2020-01-11T08:31:06.273" v="792" actId="1038"/>
          <ac:grpSpMkLst>
            <pc:docMk/>
            <pc:sldMk cId="2071182130" sldId="306"/>
            <ac:grpSpMk id="101" creationId="{6CAEAB21-F1F7-4C3C-AC0C-2FE2FCA026EF}"/>
          </ac:grpSpMkLst>
        </pc:grpChg>
        <pc:grpChg chg="add mod">
          <ac:chgData name="Jean-Paul Delmeire" userId="bc4357eb-c8ed-4a47-a472-df77614eef09" providerId="ADAL" clId="{7F47A1DF-0938-4ADE-BD1B-E1A94DAB1D00}" dt="2020-01-11T08:36:15.774" v="1085" actId="1076"/>
          <ac:grpSpMkLst>
            <pc:docMk/>
            <pc:sldMk cId="2071182130" sldId="306"/>
            <ac:grpSpMk id="104" creationId="{11E481B6-D99E-487B-9D09-D626FBC0E292}"/>
          </ac:grpSpMkLst>
        </pc:grpChg>
        <pc:grpChg chg="mod">
          <ac:chgData name="Jean-Paul Delmeire" userId="bc4357eb-c8ed-4a47-a472-df77614eef09" providerId="ADAL" clId="{7F47A1DF-0938-4ADE-BD1B-E1A94DAB1D00}" dt="2020-01-11T08:31:06.273" v="792" actId="1038"/>
          <ac:grpSpMkLst>
            <pc:docMk/>
            <pc:sldMk cId="2071182130" sldId="306"/>
            <ac:grpSpMk id="149" creationId="{9EF668EA-CE51-4C7E-962D-F10F14DB4AFA}"/>
          </ac:grpSpMkLst>
        </pc:grpChg>
        <pc:grpChg chg="mod">
          <ac:chgData name="Jean-Paul Delmeire" userId="bc4357eb-c8ed-4a47-a472-df77614eef09" providerId="ADAL" clId="{7F47A1DF-0938-4ADE-BD1B-E1A94DAB1D00}" dt="2020-01-11T08:31:06.273" v="792" actId="1038"/>
          <ac:grpSpMkLst>
            <pc:docMk/>
            <pc:sldMk cId="2071182130" sldId="306"/>
            <ac:grpSpMk id="152" creationId="{E4EC42DF-C273-41EE-A64D-DECD627D8AEC}"/>
          </ac:grpSpMkLst>
        </pc:grpChg>
        <pc:picChg chg="mod">
          <ac:chgData name="Jean-Paul Delmeire" userId="bc4357eb-c8ed-4a47-a472-df77614eef09" providerId="ADAL" clId="{7F47A1DF-0938-4ADE-BD1B-E1A94DAB1D00}" dt="2020-01-11T08:18:35.846" v="418" actId="164"/>
          <ac:picMkLst>
            <pc:docMk/>
            <pc:sldMk cId="2071182130" sldId="306"/>
            <ac:picMk id="18" creationId="{B9937860-EC3F-45F2-960A-84D29641D1C9}"/>
          </ac:picMkLst>
        </pc:picChg>
        <pc:picChg chg="add mod">
          <ac:chgData name="Jean-Paul Delmeire" userId="bc4357eb-c8ed-4a47-a472-df77614eef09" providerId="ADAL" clId="{7F47A1DF-0938-4ADE-BD1B-E1A94DAB1D00}" dt="2020-01-11T08:45:23.666" v="1299" actId="552"/>
          <ac:picMkLst>
            <pc:docMk/>
            <pc:sldMk cId="2071182130" sldId="306"/>
            <ac:picMk id="108" creationId="{0B0E3AFB-E235-472A-9223-782D8838116C}"/>
          </ac:picMkLst>
        </pc:picChg>
        <pc:picChg chg="add mod">
          <ac:chgData name="Jean-Paul Delmeire" userId="bc4357eb-c8ed-4a47-a472-df77614eef09" providerId="ADAL" clId="{7F47A1DF-0938-4ADE-BD1B-E1A94DAB1D00}" dt="2020-01-11T08:44:33.034" v="1294" actId="552"/>
          <ac:picMkLst>
            <pc:docMk/>
            <pc:sldMk cId="2071182130" sldId="306"/>
            <ac:picMk id="109" creationId="{9BE77F47-D232-4156-AFE3-55F924FB8031}"/>
          </ac:picMkLst>
        </pc:picChg>
        <pc:picChg chg="add mod">
          <ac:chgData name="Jean-Paul Delmeire" userId="bc4357eb-c8ed-4a47-a472-df77614eef09" providerId="ADAL" clId="{7F47A1DF-0938-4ADE-BD1B-E1A94DAB1D00}" dt="2020-01-11T08:44:33.034" v="1294" actId="552"/>
          <ac:picMkLst>
            <pc:docMk/>
            <pc:sldMk cId="2071182130" sldId="306"/>
            <ac:picMk id="110" creationId="{2B4B68C7-DE33-4274-B3AC-B1207AE55F0E}"/>
          </ac:picMkLst>
        </pc:picChg>
        <pc:picChg chg="add mod">
          <ac:chgData name="Jean-Paul Delmeire" userId="bc4357eb-c8ed-4a47-a472-df77614eef09" providerId="ADAL" clId="{7F47A1DF-0938-4ADE-BD1B-E1A94DAB1D00}" dt="2020-01-11T08:45:23.666" v="1299" actId="552"/>
          <ac:picMkLst>
            <pc:docMk/>
            <pc:sldMk cId="2071182130" sldId="306"/>
            <ac:picMk id="112" creationId="{331818E8-F109-4839-B5EA-0FE49A195C12}"/>
          </ac:picMkLst>
        </pc:picChg>
        <pc:picChg chg="add mod">
          <ac:chgData name="Jean-Paul Delmeire" userId="bc4357eb-c8ed-4a47-a472-df77614eef09" providerId="ADAL" clId="{7F47A1DF-0938-4ADE-BD1B-E1A94DAB1D00}" dt="2020-01-11T08:45:00.066" v="1297" actId="552"/>
          <ac:picMkLst>
            <pc:docMk/>
            <pc:sldMk cId="2071182130" sldId="306"/>
            <ac:picMk id="113" creationId="{D6BA5D97-2E32-4B60-B43E-E0EC3CE069CF}"/>
          </ac:picMkLst>
        </pc:picChg>
        <pc:picChg chg="add mod">
          <ac:chgData name="Jean-Paul Delmeire" userId="bc4357eb-c8ed-4a47-a472-df77614eef09" providerId="ADAL" clId="{7F47A1DF-0938-4ADE-BD1B-E1A94DAB1D00}" dt="2020-01-11T08:44:33.034" v="1294" actId="552"/>
          <ac:picMkLst>
            <pc:docMk/>
            <pc:sldMk cId="2071182130" sldId="306"/>
            <ac:picMk id="114" creationId="{0DF4AD57-E1D3-4BEF-92AA-76FD3E9A5064}"/>
          </ac:picMkLst>
        </pc:picChg>
        <pc:picChg chg="add mod">
          <ac:chgData name="Jean-Paul Delmeire" userId="bc4357eb-c8ed-4a47-a472-df77614eef09" providerId="ADAL" clId="{7F47A1DF-0938-4ADE-BD1B-E1A94DAB1D00}" dt="2020-01-11T08:45:23.666" v="1299" actId="552"/>
          <ac:picMkLst>
            <pc:docMk/>
            <pc:sldMk cId="2071182130" sldId="306"/>
            <ac:picMk id="115" creationId="{A44E4CE7-0D40-4F6B-BD8C-B0082271CF07}"/>
          </ac:picMkLst>
        </pc:picChg>
        <pc:picChg chg="add mod">
          <ac:chgData name="Jean-Paul Delmeire" userId="bc4357eb-c8ed-4a47-a472-df77614eef09" providerId="ADAL" clId="{7F47A1DF-0938-4ADE-BD1B-E1A94DAB1D00}" dt="2020-01-11T08:44:53.562" v="1296" actId="552"/>
          <ac:picMkLst>
            <pc:docMk/>
            <pc:sldMk cId="2071182130" sldId="306"/>
            <ac:picMk id="116" creationId="{8329468D-6CA1-4FA2-A524-97CB265F70EE}"/>
          </ac:picMkLst>
        </pc:picChg>
        <pc:picChg chg="add mod">
          <ac:chgData name="Jean-Paul Delmeire" userId="bc4357eb-c8ed-4a47-a472-df77614eef09" providerId="ADAL" clId="{7F47A1DF-0938-4ADE-BD1B-E1A94DAB1D00}" dt="2020-01-11T08:44:53.562" v="1296" actId="552"/>
          <ac:picMkLst>
            <pc:docMk/>
            <pc:sldMk cId="2071182130" sldId="306"/>
            <ac:picMk id="117" creationId="{1BC1BA19-4CE8-4979-95B5-C82AC40DA776}"/>
          </ac:picMkLst>
        </pc:picChg>
        <pc:picChg chg="add mod">
          <ac:chgData name="Jean-Paul Delmeire" userId="bc4357eb-c8ed-4a47-a472-df77614eef09" providerId="ADAL" clId="{7F47A1DF-0938-4ADE-BD1B-E1A94DAB1D00}" dt="2020-01-11T08:46:25.928" v="1307" actId="1076"/>
          <ac:picMkLst>
            <pc:docMk/>
            <pc:sldMk cId="2071182130" sldId="306"/>
            <ac:picMk id="118" creationId="{967D518D-51D8-4B0E-9403-B63722238C36}"/>
          </ac:picMkLst>
        </pc:picChg>
        <pc:picChg chg="add mod">
          <ac:chgData name="Jean-Paul Delmeire" userId="bc4357eb-c8ed-4a47-a472-df77614eef09" providerId="ADAL" clId="{7F47A1DF-0938-4ADE-BD1B-E1A94DAB1D00}" dt="2020-01-11T08:45:07.663" v="1298" actId="552"/>
          <ac:picMkLst>
            <pc:docMk/>
            <pc:sldMk cId="2071182130" sldId="306"/>
            <ac:picMk id="119" creationId="{064252FD-4799-4C09-A62B-C8C2BD67A887}"/>
          </ac:picMkLst>
        </pc:picChg>
        <pc:picChg chg="add mod">
          <ac:chgData name="Jean-Paul Delmeire" userId="bc4357eb-c8ed-4a47-a472-df77614eef09" providerId="ADAL" clId="{7F47A1DF-0938-4ADE-BD1B-E1A94DAB1D00}" dt="2020-01-11T08:46:04.548" v="1305" actId="1076"/>
          <ac:picMkLst>
            <pc:docMk/>
            <pc:sldMk cId="2071182130" sldId="306"/>
            <ac:picMk id="120" creationId="{E57C54A4-0193-4FBD-AB69-A553DA4B96E3}"/>
          </ac:picMkLst>
        </pc:picChg>
        <pc:picChg chg="add mod">
          <ac:chgData name="Jean-Paul Delmeire" userId="bc4357eb-c8ed-4a47-a472-df77614eef09" providerId="ADAL" clId="{7F47A1DF-0938-4ADE-BD1B-E1A94DAB1D00}" dt="2020-01-11T08:45:47.689" v="1304" actId="1036"/>
          <ac:picMkLst>
            <pc:docMk/>
            <pc:sldMk cId="2071182130" sldId="306"/>
            <ac:picMk id="121" creationId="{AC942671-7277-47CF-8484-D88CB99E69EC}"/>
          </ac:picMkLst>
        </pc:picChg>
        <pc:picChg chg="add mod">
          <ac:chgData name="Jean-Paul Delmeire" userId="bc4357eb-c8ed-4a47-a472-df77614eef09" providerId="ADAL" clId="{7F47A1DF-0938-4ADE-BD1B-E1A94DAB1D00}" dt="2020-01-11T08:47:53.723" v="1353" actId="1036"/>
          <ac:picMkLst>
            <pc:docMk/>
            <pc:sldMk cId="2071182130" sldId="306"/>
            <ac:picMk id="122" creationId="{8A4AF7FB-039F-45BE-862F-538538FAC9B0}"/>
          </ac:picMkLst>
        </pc:picChg>
        <pc:picChg chg="add mod">
          <ac:chgData name="Jean-Paul Delmeire" userId="bc4357eb-c8ed-4a47-a472-df77614eef09" providerId="ADAL" clId="{7F47A1DF-0938-4ADE-BD1B-E1A94DAB1D00}" dt="2020-01-11T08:42:44.482" v="1208" actId="552"/>
          <ac:picMkLst>
            <pc:docMk/>
            <pc:sldMk cId="2071182130" sldId="306"/>
            <ac:picMk id="123" creationId="{70A95F5C-974F-4C35-B194-291A32F40C95}"/>
          </ac:picMkLst>
        </pc:picChg>
        <pc:picChg chg="add mod">
          <ac:chgData name="Jean-Paul Delmeire" userId="bc4357eb-c8ed-4a47-a472-df77614eef09" providerId="ADAL" clId="{7F47A1DF-0938-4ADE-BD1B-E1A94DAB1D00}" dt="2020-01-11T08:46:40.899" v="1309" actId="1076"/>
          <ac:picMkLst>
            <pc:docMk/>
            <pc:sldMk cId="2071182130" sldId="306"/>
            <ac:picMk id="124" creationId="{821C2209-7297-4F5A-BAFE-1B8FFF0DADC7}"/>
          </ac:picMkLst>
        </pc:picChg>
        <pc:picChg chg="add mod">
          <ac:chgData name="Jean-Paul Delmeire" userId="bc4357eb-c8ed-4a47-a472-df77614eef09" providerId="ADAL" clId="{7F47A1DF-0938-4ADE-BD1B-E1A94DAB1D00}" dt="2020-01-11T08:45:30.262" v="1300" actId="552"/>
          <ac:picMkLst>
            <pc:docMk/>
            <pc:sldMk cId="2071182130" sldId="306"/>
            <ac:picMk id="125" creationId="{0F84F694-AFF4-4A6D-904A-3FA64A7AFD3D}"/>
          </ac:picMkLst>
        </pc:picChg>
        <pc:picChg chg="add mod">
          <ac:chgData name="Jean-Paul Delmeire" userId="bc4357eb-c8ed-4a47-a472-df77614eef09" providerId="ADAL" clId="{7F47A1DF-0938-4ADE-BD1B-E1A94DAB1D00}" dt="2020-01-11T08:47:53.723" v="1353" actId="1036"/>
          <ac:picMkLst>
            <pc:docMk/>
            <pc:sldMk cId="2071182130" sldId="306"/>
            <ac:picMk id="126" creationId="{AED24DA0-848E-48E5-8F4A-0EADE7FA1B37}"/>
          </ac:picMkLst>
        </pc:picChg>
        <pc:picChg chg="add mod">
          <ac:chgData name="Jean-Paul Delmeire" userId="bc4357eb-c8ed-4a47-a472-df77614eef09" providerId="ADAL" clId="{7F47A1DF-0938-4ADE-BD1B-E1A94DAB1D00}" dt="2020-01-11T08:47:12.026" v="1313" actId="1076"/>
          <ac:picMkLst>
            <pc:docMk/>
            <pc:sldMk cId="2071182130" sldId="306"/>
            <ac:picMk id="127" creationId="{13B1967A-BA1B-404D-9527-EBECB54A53CB}"/>
          </ac:picMkLst>
        </pc:picChg>
        <pc:picChg chg="add del mod">
          <ac:chgData name="Jean-Paul Delmeire" userId="bc4357eb-c8ed-4a47-a472-df77614eef09" providerId="ADAL" clId="{7F47A1DF-0938-4ADE-BD1B-E1A94DAB1D00}" dt="2020-01-11T08:49:04.337" v="1360" actId="478"/>
          <ac:picMkLst>
            <pc:docMk/>
            <pc:sldMk cId="2071182130" sldId="306"/>
            <ac:picMk id="128" creationId="{600A2007-879B-48F9-8CB7-1C5991200896}"/>
          </ac:picMkLst>
        </pc:picChg>
        <pc:picChg chg="mod">
          <ac:chgData name="Jean-Paul Delmeire" userId="bc4357eb-c8ed-4a47-a472-df77614eef09" providerId="ADAL" clId="{7F47A1DF-0938-4ADE-BD1B-E1A94DAB1D00}" dt="2020-01-11T08:45:23.666" v="1299" actId="552"/>
          <ac:picMkLst>
            <pc:docMk/>
            <pc:sldMk cId="2071182130" sldId="306"/>
            <ac:picMk id="174" creationId="{A5ECA0D3-DD59-4F63-BFDB-F93C7BA639F1}"/>
          </ac:picMkLst>
        </pc:picChg>
        <pc:picChg chg="mod">
          <ac:chgData name="Jean-Paul Delmeire" userId="bc4357eb-c8ed-4a47-a472-df77614eef09" providerId="ADAL" clId="{7F47A1DF-0938-4ADE-BD1B-E1A94DAB1D00}" dt="2020-01-11T08:45:00.066" v="1297" actId="552"/>
          <ac:picMkLst>
            <pc:docMk/>
            <pc:sldMk cId="2071182130" sldId="306"/>
            <ac:picMk id="176" creationId="{2E0DD760-C2B3-411C-A5B3-35252D0D3394}"/>
          </ac:picMkLst>
        </pc:picChg>
        <pc:picChg chg="mod">
          <ac:chgData name="Jean-Paul Delmeire" userId="bc4357eb-c8ed-4a47-a472-df77614eef09" providerId="ADAL" clId="{7F47A1DF-0938-4ADE-BD1B-E1A94DAB1D00}" dt="2020-01-11T08:45:30.262" v="1300" actId="552"/>
          <ac:picMkLst>
            <pc:docMk/>
            <pc:sldMk cId="2071182130" sldId="306"/>
            <ac:picMk id="180" creationId="{F595A54D-EA8C-4823-B51C-3C5B87D49575}"/>
          </ac:picMkLst>
        </pc:picChg>
        <pc:picChg chg="mod">
          <ac:chgData name="Jean-Paul Delmeire" userId="bc4357eb-c8ed-4a47-a472-df77614eef09" providerId="ADAL" clId="{7F47A1DF-0938-4ADE-BD1B-E1A94DAB1D00}" dt="2020-01-11T08:45:00.066" v="1297" actId="552"/>
          <ac:picMkLst>
            <pc:docMk/>
            <pc:sldMk cId="2071182130" sldId="306"/>
            <ac:picMk id="183" creationId="{C77F62EB-F614-4AF9-BB58-77B54D92517B}"/>
          </ac:picMkLst>
        </pc:picChg>
        <pc:picChg chg="mod">
          <ac:chgData name="Jean-Paul Delmeire" userId="bc4357eb-c8ed-4a47-a472-df77614eef09" providerId="ADAL" clId="{7F47A1DF-0938-4ADE-BD1B-E1A94DAB1D00}" dt="2020-01-11T08:45:07.663" v="1298" actId="552"/>
          <ac:picMkLst>
            <pc:docMk/>
            <pc:sldMk cId="2071182130" sldId="306"/>
            <ac:picMk id="187" creationId="{58161CA9-1B56-430A-AA78-4888C638D12D}"/>
          </ac:picMkLst>
        </pc:picChg>
        <pc:picChg chg="mod">
          <ac:chgData name="Jean-Paul Delmeire" userId="bc4357eb-c8ed-4a47-a472-df77614eef09" providerId="ADAL" clId="{7F47A1DF-0938-4ADE-BD1B-E1A94DAB1D00}" dt="2020-01-11T08:47:34.403" v="1322" actId="1036"/>
          <ac:picMkLst>
            <pc:docMk/>
            <pc:sldMk cId="2071182130" sldId="306"/>
            <ac:picMk id="189" creationId="{32138EE1-17F2-4DA3-8C67-771C49B901E4}"/>
          </ac:picMkLst>
        </pc:picChg>
        <pc:picChg chg="mod">
          <ac:chgData name="Jean-Paul Delmeire" userId="bc4357eb-c8ed-4a47-a472-df77614eef09" providerId="ADAL" clId="{7F47A1DF-0938-4ADE-BD1B-E1A94DAB1D00}" dt="2020-01-11T08:41:50.653" v="1165" actId="408"/>
          <ac:picMkLst>
            <pc:docMk/>
            <pc:sldMk cId="2071182130" sldId="306"/>
            <ac:picMk id="194" creationId="{59E2E6B5-E7FC-4783-9FD6-FF0DC2CB38CD}"/>
          </ac:picMkLst>
        </pc:picChg>
        <pc:picChg chg="mod">
          <ac:chgData name="Jean-Paul Delmeire" userId="bc4357eb-c8ed-4a47-a472-df77614eef09" providerId="ADAL" clId="{7F47A1DF-0938-4ADE-BD1B-E1A94DAB1D00}" dt="2020-01-11T08:42:44.482" v="1208" actId="552"/>
          <ac:picMkLst>
            <pc:docMk/>
            <pc:sldMk cId="2071182130" sldId="306"/>
            <ac:picMk id="198" creationId="{51ED9D46-9DBC-472A-9A05-8766AA8C07DE}"/>
          </ac:picMkLst>
        </pc:picChg>
        <pc:picChg chg="mod">
          <ac:chgData name="Jean-Paul Delmeire" userId="bc4357eb-c8ed-4a47-a472-df77614eef09" providerId="ADAL" clId="{7F47A1DF-0938-4ADE-BD1B-E1A94DAB1D00}" dt="2020-01-11T08:45:07.663" v="1298" actId="552"/>
          <ac:picMkLst>
            <pc:docMk/>
            <pc:sldMk cId="2071182130" sldId="306"/>
            <ac:picMk id="199" creationId="{4110256E-8FEA-4C55-9BC1-68739E28C727}"/>
          </ac:picMkLst>
        </pc:picChg>
        <pc:picChg chg="mod">
          <ac:chgData name="Jean-Paul Delmeire" userId="bc4357eb-c8ed-4a47-a472-df77614eef09" providerId="ADAL" clId="{7F47A1DF-0938-4ADE-BD1B-E1A94DAB1D00}" dt="2020-01-11T08:47:53.723" v="1353" actId="1036"/>
          <ac:picMkLst>
            <pc:docMk/>
            <pc:sldMk cId="2071182130" sldId="306"/>
            <ac:picMk id="202" creationId="{6D2C9257-1C3F-480B-9FB3-8454E3526E08}"/>
          </ac:picMkLst>
        </pc:picChg>
        <pc:picChg chg="mod">
          <ac:chgData name="Jean-Paul Delmeire" userId="bc4357eb-c8ed-4a47-a472-df77614eef09" providerId="ADAL" clId="{7F47A1DF-0938-4ADE-BD1B-E1A94DAB1D00}" dt="2020-01-11T08:45:30.262" v="1300" actId="552"/>
          <ac:picMkLst>
            <pc:docMk/>
            <pc:sldMk cId="2071182130" sldId="306"/>
            <ac:picMk id="205" creationId="{4E87085B-C1BE-4110-B640-65D3ABFDE8BD}"/>
          </ac:picMkLst>
        </pc:picChg>
        <pc:picChg chg="add mod">
          <ac:chgData name="Jean-Paul Delmeire" userId="bc4357eb-c8ed-4a47-a472-df77614eef09" providerId="ADAL" clId="{7F47A1DF-0938-4ADE-BD1B-E1A94DAB1D00}" dt="2020-01-11T08:40:09.904" v="1136" actId="1076"/>
          <ac:picMkLst>
            <pc:docMk/>
            <pc:sldMk cId="2071182130" sldId="306"/>
            <ac:picMk id="1026" creationId="{6E4539D5-8E19-4054-AA7B-C3930AED4E2E}"/>
          </ac:picMkLst>
        </pc:picChg>
        <pc:picChg chg="mod">
          <ac:chgData name="Jean-Paul Delmeire" userId="bc4357eb-c8ed-4a47-a472-df77614eef09" providerId="ADAL" clId="{7F47A1DF-0938-4ADE-BD1B-E1A94DAB1D00}" dt="2020-01-11T08:19:21.426" v="429" actId="164"/>
          <ac:picMkLst>
            <pc:docMk/>
            <pc:sldMk cId="2071182130" sldId="306"/>
            <ac:picMk id="1038" creationId="{39FA1C33-93FE-4D2E-A0DB-4E20BC54907B}"/>
          </ac:picMkLst>
        </pc:picChg>
        <pc:picChg chg="mod">
          <ac:chgData name="Jean-Paul Delmeire" userId="bc4357eb-c8ed-4a47-a472-df77614eef09" providerId="ADAL" clId="{7F47A1DF-0938-4ADE-BD1B-E1A94DAB1D00}" dt="2020-01-11T08:19:15.642" v="428" actId="164"/>
          <ac:picMkLst>
            <pc:docMk/>
            <pc:sldMk cId="2071182130" sldId="306"/>
            <ac:picMk id="1044" creationId="{43860FE0-A677-4E7D-BEE3-73D5A639E1AA}"/>
          </ac:picMkLst>
        </pc:picChg>
        <pc:picChg chg="mod">
          <ac:chgData name="Jean-Paul Delmeire" userId="bc4357eb-c8ed-4a47-a472-df77614eef09" providerId="ADAL" clId="{7F47A1DF-0938-4ADE-BD1B-E1A94DAB1D00}" dt="2020-01-11T08:20:17.748" v="442" actId="1076"/>
          <ac:picMkLst>
            <pc:docMk/>
            <pc:sldMk cId="2071182130" sldId="306"/>
            <ac:picMk id="1048" creationId="{FF2CC867-5570-49B5-A13B-C2DCDFD16586}"/>
          </ac:picMkLst>
        </pc:picChg>
        <pc:cxnChg chg="add del mod">
          <ac:chgData name="Jean-Paul Delmeire" userId="bc4357eb-c8ed-4a47-a472-df77614eef09" providerId="ADAL" clId="{7F47A1DF-0938-4ADE-BD1B-E1A94DAB1D00}" dt="2020-01-11T08:24:37.098" v="706" actId="478"/>
          <ac:cxnSpMkLst>
            <pc:docMk/>
            <pc:sldMk cId="2071182130" sldId="306"/>
            <ac:cxnSpMk id="9" creationId="{1B378D04-97A9-4BB9-9BB3-F8046E1CA736}"/>
          </ac:cxnSpMkLst>
        </pc:cxnChg>
      </pc:sldChg>
      <pc:sldChg chg="modSp">
        <pc:chgData name="Jean-Paul Delmeire" userId="bc4357eb-c8ed-4a47-a472-df77614eef09" providerId="ADAL" clId="{7F47A1DF-0938-4ADE-BD1B-E1A94DAB1D00}" dt="2020-01-11T07:57:15.032" v="137" actId="1035"/>
        <pc:sldMkLst>
          <pc:docMk/>
          <pc:sldMk cId="3895996826" sldId="307"/>
        </pc:sldMkLst>
        <pc:spChg chg="mod">
          <ac:chgData name="Jean-Paul Delmeire" userId="bc4357eb-c8ed-4a47-a472-df77614eef09" providerId="ADAL" clId="{7F47A1DF-0938-4ADE-BD1B-E1A94DAB1D00}" dt="2020-01-11T07:56:07.235" v="85" actId="1036"/>
          <ac:spMkLst>
            <pc:docMk/>
            <pc:sldMk cId="3895996826" sldId="307"/>
            <ac:spMk id="33" creationId="{D70AFCBE-B3E4-B94C-806C-8472CDE95D13}"/>
          </ac:spMkLst>
        </pc:spChg>
        <pc:spChg chg="mod">
          <ac:chgData name="Jean-Paul Delmeire" userId="bc4357eb-c8ed-4a47-a472-df77614eef09" providerId="ADAL" clId="{7F47A1DF-0938-4ADE-BD1B-E1A94DAB1D00}" dt="2020-01-11T07:56:07.235" v="85" actId="1036"/>
          <ac:spMkLst>
            <pc:docMk/>
            <pc:sldMk cId="3895996826" sldId="307"/>
            <ac:spMk id="34" creationId="{3BB6EE4D-0586-5341-B930-123006AFB9A9}"/>
          </ac:spMkLst>
        </pc:spChg>
        <pc:spChg chg="mod">
          <ac:chgData name="Jean-Paul Delmeire" userId="bc4357eb-c8ed-4a47-a472-df77614eef09" providerId="ADAL" clId="{7F47A1DF-0938-4ADE-BD1B-E1A94DAB1D00}" dt="2020-01-11T07:56:07.235" v="85" actId="1036"/>
          <ac:spMkLst>
            <pc:docMk/>
            <pc:sldMk cId="3895996826" sldId="307"/>
            <ac:spMk id="35" creationId="{C2566BEA-3102-0043-80F9-50B3DCD55364}"/>
          </ac:spMkLst>
        </pc:spChg>
        <pc:spChg chg="mod">
          <ac:chgData name="Jean-Paul Delmeire" userId="bc4357eb-c8ed-4a47-a472-df77614eef09" providerId="ADAL" clId="{7F47A1DF-0938-4ADE-BD1B-E1A94DAB1D00}" dt="2020-01-11T07:57:15.032" v="137" actId="1035"/>
          <ac:spMkLst>
            <pc:docMk/>
            <pc:sldMk cId="3895996826" sldId="307"/>
            <ac:spMk id="36" creationId="{52D2CA0F-40BE-654C-8A4A-F1E120555B4B}"/>
          </ac:spMkLst>
        </pc:spChg>
        <pc:spChg chg="mod">
          <ac:chgData name="Jean-Paul Delmeire" userId="bc4357eb-c8ed-4a47-a472-df77614eef09" providerId="ADAL" clId="{7F47A1DF-0938-4ADE-BD1B-E1A94DAB1D00}" dt="2020-01-11T07:57:15.032" v="137" actId="1035"/>
          <ac:spMkLst>
            <pc:docMk/>
            <pc:sldMk cId="3895996826" sldId="307"/>
            <ac:spMk id="37" creationId="{BA45BE54-29F1-8348-80B8-BBBC689848E4}"/>
          </ac:spMkLst>
        </pc:spChg>
        <pc:spChg chg="mod">
          <ac:chgData name="Jean-Paul Delmeire" userId="bc4357eb-c8ed-4a47-a472-df77614eef09" providerId="ADAL" clId="{7F47A1DF-0938-4ADE-BD1B-E1A94DAB1D00}" dt="2020-01-11T07:56:07.235" v="85" actId="1036"/>
          <ac:spMkLst>
            <pc:docMk/>
            <pc:sldMk cId="3895996826" sldId="307"/>
            <ac:spMk id="38" creationId="{567771A8-EBB4-CE4A-B55E-CFD9365264BA}"/>
          </ac:spMkLst>
        </pc:spChg>
        <pc:grpChg chg="mod">
          <ac:chgData name="Jean-Paul Delmeire" userId="bc4357eb-c8ed-4a47-a472-df77614eef09" providerId="ADAL" clId="{7F47A1DF-0938-4ADE-BD1B-E1A94DAB1D00}" dt="2020-01-11T07:56:07.235" v="85" actId="1036"/>
          <ac:grpSpMkLst>
            <pc:docMk/>
            <pc:sldMk cId="3895996826" sldId="307"/>
            <ac:grpSpMk id="25" creationId="{1561645A-D502-0E48-BB73-8C1B3BC620A8}"/>
          </ac:grpSpMkLst>
        </pc:grpChg>
        <pc:grpChg chg="mod">
          <ac:chgData name="Jean-Paul Delmeire" userId="bc4357eb-c8ed-4a47-a472-df77614eef09" providerId="ADAL" clId="{7F47A1DF-0938-4ADE-BD1B-E1A94DAB1D00}" dt="2020-01-11T07:56:07.235" v="85" actId="1036"/>
          <ac:grpSpMkLst>
            <pc:docMk/>
            <pc:sldMk cId="3895996826" sldId="307"/>
            <ac:grpSpMk id="28" creationId="{70B919BA-904C-134E-9E82-4A0C88876DF2}"/>
          </ac:grpSpMkLst>
        </pc:grpChg>
        <pc:picChg chg="mod">
          <ac:chgData name="Jean-Paul Delmeire" userId="bc4357eb-c8ed-4a47-a472-df77614eef09" providerId="ADAL" clId="{7F47A1DF-0938-4ADE-BD1B-E1A94DAB1D00}" dt="2020-01-11T07:56:07.235" v="85" actId="1036"/>
          <ac:picMkLst>
            <pc:docMk/>
            <pc:sldMk cId="3895996826" sldId="307"/>
            <ac:picMk id="31" creationId="{BAE7D423-2715-3746-A09B-21E81D4373FC}"/>
          </ac:picMkLst>
        </pc:picChg>
        <pc:picChg chg="mod">
          <ac:chgData name="Jean-Paul Delmeire" userId="bc4357eb-c8ed-4a47-a472-df77614eef09" providerId="ADAL" clId="{7F47A1DF-0938-4ADE-BD1B-E1A94DAB1D00}" dt="2020-01-11T07:56:07.235" v="85" actId="1036"/>
          <ac:picMkLst>
            <pc:docMk/>
            <pc:sldMk cId="3895996826" sldId="307"/>
            <ac:picMk id="32" creationId="{C290193E-F471-224D-A445-7E3C8CA37507}"/>
          </ac:picMkLst>
        </pc:picChg>
      </pc:sldChg>
      <pc:sldChg chg="modSp">
        <pc:chgData name="Jean-Paul Delmeire" userId="bc4357eb-c8ed-4a47-a472-df77614eef09" providerId="ADAL" clId="{7F47A1DF-0938-4ADE-BD1B-E1A94DAB1D00}" dt="2020-01-11T08:13:24.671" v="412" actId="1037"/>
        <pc:sldMkLst>
          <pc:docMk/>
          <pc:sldMk cId="3617894495" sldId="308"/>
        </pc:sldMkLst>
        <pc:spChg chg="mod">
          <ac:chgData name="Jean-Paul Delmeire" userId="bc4357eb-c8ed-4a47-a472-df77614eef09" providerId="ADAL" clId="{7F47A1DF-0938-4ADE-BD1B-E1A94DAB1D00}" dt="2020-01-11T08:12:58.024" v="396" actId="207"/>
          <ac:spMkLst>
            <pc:docMk/>
            <pc:sldMk cId="3617894495" sldId="308"/>
            <ac:spMk id="37" creationId="{8A7B87E9-5E06-46FD-8514-5A9F85428F59}"/>
          </ac:spMkLst>
        </pc:spChg>
        <pc:spChg chg="mod">
          <ac:chgData name="Jean-Paul Delmeire" userId="bc4357eb-c8ed-4a47-a472-df77614eef09" providerId="ADAL" clId="{7F47A1DF-0938-4ADE-BD1B-E1A94DAB1D00}" dt="2020-01-11T08:12:52.122" v="395" actId="207"/>
          <ac:spMkLst>
            <pc:docMk/>
            <pc:sldMk cId="3617894495" sldId="308"/>
            <ac:spMk id="69" creationId="{7D659DE6-0054-4C3E-86FE-BA3E32167243}"/>
          </ac:spMkLst>
        </pc:spChg>
        <pc:picChg chg="mod">
          <ac:chgData name="Jean-Paul Delmeire" userId="bc4357eb-c8ed-4a47-a472-df77614eef09" providerId="ADAL" clId="{7F47A1DF-0938-4ADE-BD1B-E1A94DAB1D00}" dt="2020-01-11T08:13:24.671" v="412" actId="1037"/>
          <ac:picMkLst>
            <pc:docMk/>
            <pc:sldMk cId="3617894495" sldId="308"/>
            <ac:picMk id="123" creationId="{C5133912-12D4-41A2-9E60-DBA9BED725EE}"/>
          </ac:picMkLst>
        </pc:picChg>
      </pc:sldChg>
      <pc:sldChg chg="add del">
        <pc:chgData name="Jean-Paul Delmeire" userId="bc4357eb-c8ed-4a47-a472-df77614eef09" providerId="ADAL" clId="{7F47A1DF-0938-4ADE-BD1B-E1A94DAB1D00}" dt="2020-01-11T08:49:30.548" v="1361" actId="47"/>
        <pc:sldMkLst>
          <pc:docMk/>
          <pc:sldMk cId="663093273" sldId="309"/>
        </pc:sldMkLst>
      </pc:sldChg>
    </pc:docChg>
  </pc:docChgLst>
  <pc:docChgLst>
    <pc:chgData name="Sonia Colombi" userId="S::sonia_betoo.be#ext#@winignite.onmicrosoft.com::5fb95cfc-6e54-4dc2-b278-978fc7d0a237" providerId="AD" clId="Web-{163DD72C-8B92-32E0-374C-C172C9BB4E97}"/>
    <pc:docChg chg="modSld">
      <pc:chgData name="Sonia Colombi" userId="S::sonia_betoo.be#ext#@winignite.onmicrosoft.com::5fb95cfc-6e54-4dc2-b278-978fc7d0a237" providerId="AD" clId="Web-{163DD72C-8B92-32E0-374C-C172C9BB4E97}" dt="2020-01-10T19:47:07.920" v="0" actId="1076"/>
      <pc:docMkLst>
        <pc:docMk/>
      </pc:docMkLst>
      <pc:sldChg chg="modSp">
        <pc:chgData name="Sonia Colombi" userId="S::sonia_betoo.be#ext#@winignite.onmicrosoft.com::5fb95cfc-6e54-4dc2-b278-978fc7d0a237" providerId="AD" clId="Web-{163DD72C-8B92-32E0-374C-C172C9BB4E97}" dt="2020-01-10T19:47:07.920" v="0" actId="1076"/>
        <pc:sldMkLst>
          <pc:docMk/>
          <pc:sldMk cId="1637463388" sldId="287"/>
        </pc:sldMkLst>
        <pc:spChg chg="mod">
          <ac:chgData name="Sonia Colombi" userId="S::sonia_betoo.be#ext#@winignite.onmicrosoft.com::5fb95cfc-6e54-4dc2-b278-978fc7d0a237" providerId="AD" clId="Web-{163DD72C-8B92-32E0-374C-C172C9BB4E97}" dt="2020-01-10T19:47:07.920" v="0" actId="1076"/>
          <ac:spMkLst>
            <pc:docMk/>
            <pc:sldMk cId="1637463388" sldId="287"/>
            <ac:spMk id="11" creationId="{635D1ED9-7D24-AC43-8DCB-886CAC129D64}"/>
          </ac:spMkLst>
        </pc:spChg>
      </pc:sldChg>
    </pc:docChg>
  </pc:docChgLst>
  <pc:docChgLst>
    <pc:chgData name="Sonia Colombi" userId="S::sonia_betoo.be#ext#@winignite.onmicrosoft.com::5fb95cfc-6e54-4dc2-b278-978fc7d0a237" providerId="AD" clId="Web-{0C382A1E-39F3-FCA6-EDCF-00314CD411F9}"/>
    <pc:docChg chg="modSld">
      <pc:chgData name="Sonia Colombi" userId="S::sonia_betoo.be#ext#@winignite.onmicrosoft.com::5fb95cfc-6e54-4dc2-b278-978fc7d0a237" providerId="AD" clId="Web-{0C382A1E-39F3-FCA6-EDCF-00314CD411F9}" dt="2020-01-11T14:08:58.572" v="9" actId="20577"/>
      <pc:docMkLst>
        <pc:docMk/>
      </pc:docMkLst>
      <pc:sldChg chg="modSp">
        <pc:chgData name="Sonia Colombi" userId="S::sonia_betoo.be#ext#@winignite.onmicrosoft.com::5fb95cfc-6e54-4dc2-b278-978fc7d0a237" providerId="AD" clId="Web-{0C382A1E-39F3-FCA6-EDCF-00314CD411F9}" dt="2020-01-11T14:08:58.572" v="8" actId="20577"/>
        <pc:sldMkLst>
          <pc:docMk/>
          <pc:sldMk cId="3895996826" sldId="307"/>
        </pc:sldMkLst>
        <pc:spChg chg="mod">
          <ac:chgData name="Sonia Colombi" userId="S::sonia_betoo.be#ext#@winignite.onmicrosoft.com::5fb95cfc-6e54-4dc2-b278-978fc7d0a237" providerId="AD" clId="Web-{0C382A1E-39F3-FCA6-EDCF-00314CD411F9}" dt="2020-01-11T14:08:58.572" v="8" actId="20577"/>
          <ac:spMkLst>
            <pc:docMk/>
            <pc:sldMk cId="3895996826" sldId="307"/>
            <ac:spMk id="92" creationId="{2CAC62AA-72C4-4B7E-9B96-DF943B39AE2A}"/>
          </ac:spMkLst>
        </pc:spChg>
        <pc:spChg chg="mod">
          <ac:chgData name="Sonia Colombi" userId="S::sonia_betoo.be#ext#@winignite.onmicrosoft.com::5fb95cfc-6e54-4dc2-b278-978fc7d0a237" providerId="AD" clId="Web-{0C382A1E-39F3-FCA6-EDCF-00314CD411F9}" dt="2020-01-11T14:08:54.025" v="4" actId="20577"/>
          <ac:spMkLst>
            <pc:docMk/>
            <pc:sldMk cId="3895996826" sldId="307"/>
            <ac:spMk id="100" creationId="{DB2D20DE-F0E6-4039-BE79-BA59DF134FC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EA64D-1E4F-4FC9-A0CB-160E31405DAD}" type="datetimeFigureOut">
              <a:rPr lang="LID4096" smtClean="0"/>
              <a:t>01/11/2020</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BE79C1-3D5A-4617-9ED7-4CE0E7719171}" type="slidenum">
              <a:rPr lang="LID4096" smtClean="0"/>
              <a:t>‹#›</a:t>
            </a:fld>
            <a:endParaRPr lang="LID4096"/>
          </a:p>
        </p:txBody>
      </p:sp>
    </p:spTree>
    <p:extLst>
      <p:ext uri="{BB962C8B-B14F-4D97-AF65-F5344CB8AC3E}">
        <p14:creationId xmlns:p14="http://schemas.microsoft.com/office/powerpoint/2010/main" val="959216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84BE79C1-3D5A-4617-9ED7-4CE0E7719171}" type="slidenum">
              <a:rPr lang="LID4096" smtClean="0"/>
              <a:t>15</a:t>
            </a:fld>
            <a:endParaRPr lang="LID4096"/>
          </a:p>
        </p:txBody>
      </p:sp>
    </p:spTree>
    <p:extLst>
      <p:ext uri="{BB962C8B-B14F-4D97-AF65-F5344CB8AC3E}">
        <p14:creationId xmlns:p14="http://schemas.microsoft.com/office/powerpoint/2010/main" val="1209631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84BE79C1-3D5A-4617-9ED7-4CE0E7719171}" type="slidenum">
              <a:rPr lang="LID4096" smtClean="0"/>
              <a:t>25</a:t>
            </a:fld>
            <a:endParaRPr lang="LID4096"/>
          </a:p>
        </p:txBody>
      </p:sp>
    </p:spTree>
    <p:extLst>
      <p:ext uri="{BB962C8B-B14F-4D97-AF65-F5344CB8AC3E}">
        <p14:creationId xmlns:p14="http://schemas.microsoft.com/office/powerpoint/2010/main" val="3510900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84BE79C1-3D5A-4617-9ED7-4CE0E7719171}" type="slidenum">
              <a:rPr lang="LID4096" smtClean="0"/>
              <a:t>16</a:t>
            </a:fld>
            <a:endParaRPr lang="LID4096"/>
          </a:p>
        </p:txBody>
      </p:sp>
    </p:spTree>
    <p:extLst>
      <p:ext uri="{BB962C8B-B14F-4D97-AF65-F5344CB8AC3E}">
        <p14:creationId xmlns:p14="http://schemas.microsoft.com/office/powerpoint/2010/main" val="33178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38B4C5D1-2170-45E6-80DA-8AA0DFA11460}" type="slidenum">
              <a:rPr lang="fr-FR"/>
              <a:t>18</a:t>
            </a:fld>
            <a:endParaRPr lang="fr-FR"/>
          </a:p>
        </p:txBody>
      </p:sp>
    </p:spTree>
    <p:extLst>
      <p:ext uri="{BB962C8B-B14F-4D97-AF65-F5344CB8AC3E}">
        <p14:creationId xmlns:p14="http://schemas.microsoft.com/office/powerpoint/2010/main" val="1449794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38B4C5D1-2170-45E6-80DA-8AA0DFA11460}" type="slidenum">
              <a:rPr lang="fr-FR"/>
              <a:t>19</a:t>
            </a:fld>
            <a:endParaRPr lang="fr-FR"/>
          </a:p>
        </p:txBody>
      </p:sp>
    </p:spTree>
    <p:extLst>
      <p:ext uri="{BB962C8B-B14F-4D97-AF65-F5344CB8AC3E}">
        <p14:creationId xmlns:p14="http://schemas.microsoft.com/office/powerpoint/2010/main" val="428001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38B4C5D1-2170-45E6-80DA-8AA0DFA11460}" type="slidenum">
              <a:rPr lang="fr-FR"/>
              <a:t>20</a:t>
            </a:fld>
            <a:endParaRPr lang="fr-FR"/>
          </a:p>
        </p:txBody>
      </p:sp>
    </p:spTree>
    <p:extLst>
      <p:ext uri="{BB962C8B-B14F-4D97-AF65-F5344CB8AC3E}">
        <p14:creationId xmlns:p14="http://schemas.microsoft.com/office/powerpoint/2010/main" val="3344650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38B4C5D1-2170-45E6-80DA-8AA0DFA11460}" type="slidenum">
              <a:rPr lang="fr-FR"/>
              <a:t>21</a:t>
            </a:fld>
            <a:endParaRPr lang="fr-FR"/>
          </a:p>
        </p:txBody>
      </p:sp>
    </p:spTree>
    <p:extLst>
      <p:ext uri="{BB962C8B-B14F-4D97-AF65-F5344CB8AC3E}">
        <p14:creationId xmlns:p14="http://schemas.microsoft.com/office/powerpoint/2010/main" val="1149354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38B4C5D1-2170-45E6-80DA-8AA0DFA11460}" type="slidenum">
              <a:rPr lang="fr-FR"/>
              <a:t>22</a:t>
            </a:fld>
            <a:endParaRPr lang="fr-FR"/>
          </a:p>
        </p:txBody>
      </p:sp>
    </p:spTree>
    <p:extLst>
      <p:ext uri="{BB962C8B-B14F-4D97-AF65-F5344CB8AC3E}">
        <p14:creationId xmlns:p14="http://schemas.microsoft.com/office/powerpoint/2010/main" val="2018286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38B4C5D1-2170-45E6-80DA-8AA0DFA11460}" type="slidenum">
              <a:rPr lang="fr-FR"/>
              <a:t>23</a:t>
            </a:fld>
            <a:endParaRPr lang="fr-FR"/>
          </a:p>
        </p:txBody>
      </p:sp>
    </p:spTree>
    <p:extLst>
      <p:ext uri="{BB962C8B-B14F-4D97-AF65-F5344CB8AC3E}">
        <p14:creationId xmlns:p14="http://schemas.microsoft.com/office/powerpoint/2010/main" val="59356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38B4C5D1-2170-45E6-80DA-8AA0DFA11460}" type="slidenum">
              <a:rPr lang="fr-FR"/>
              <a:t>24</a:t>
            </a:fld>
            <a:endParaRPr lang="fr-FR"/>
          </a:p>
        </p:txBody>
      </p:sp>
    </p:spTree>
    <p:extLst>
      <p:ext uri="{BB962C8B-B14F-4D97-AF65-F5344CB8AC3E}">
        <p14:creationId xmlns:p14="http://schemas.microsoft.com/office/powerpoint/2010/main" val="818798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F1A84-DFBC-403A-B6DF-467BFA6616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E5673AB7-4E03-44E1-A02C-1BEEF9EEA6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5B6EE797-D78B-4C8D-B4EE-7F04F0C92021}"/>
              </a:ext>
            </a:extLst>
          </p:cNvPr>
          <p:cNvSpPr>
            <a:spLocks noGrp="1"/>
          </p:cNvSpPr>
          <p:nvPr>
            <p:ph type="dt" sz="half" idx="10"/>
          </p:nvPr>
        </p:nvSpPr>
        <p:spPr/>
        <p:txBody>
          <a:bodyPr/>
          <a:lstStyle/>
          <a:p>
            <a:fld id="{BFE940F2-C250-47F0-BCD5-6CA2A0E859C9}" type="datetimeFigureOut">
              <a:rPr lang="LID4096" smtClean="0"/>
              <a:t>01/11/2020</a:t>
            </a:fld>
            <a:endParaRPr lang="LID4096"/>
          </a:p>
        </p:txBody>
      </p:sp>
      <p:sp>
        <p:nvSpPr>
          <p:cNvPr id="5" name="Footer Placeholder 4">
            <a:extLst>
              <a:ext uri="{FF2B5EF4-FFF2-40B4-BE49-F238E27FC236}">
                <a16:creationId xmlns:a16="http://schemas.microsoft.com/office/drawing/2014/main" id="{54537796-EEA5-49DE-8972-6B6E0747AB4A}"/>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E765B510-ACC5-455F-849F-4F987B6710F1}"/>
              </a:ext>
            </a:extLst>
          </p:cNvPr>
          <p:cNvSpPr>
            <a:spLocks noGrp="1"/>
          </p:cNvSpPr>
          <p:nvPr>
            <p:ph type="sldNum" sz="quarter" idx="12"/>
          </p:nvPr>
        </p:nvSpPr>
        <p:spPr/>
        <p:txBody>
          <a:bodyPr/>
          <a:lstStyle/>
          <a:p>
            <a:fld id="{9ECE3BC5-C41A-4A0C-8CEB-7CFD0B9E670D}" type="slidenum">
              <a:rPr lang="LID4096" smtClean="0"/>
              <a:t>‹#›</a:t>
            </a:fld>
            <a:endParaRPr lang="LID4096"/>
          </a:p>
        </p:txBody>
      </p:sp>
    </p:spTree>
    <p:extLst>
      <p:ext uri="{BB962C8B-B14F-4D97-AF65-F5344CB8AC3E}">
        <p14:creationId xmlns:p14="http://schemas.microsoft.com/office/powerpoint/2010/main" val="1253527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00387-3D22-4F2A-8F98-7DA47736FBF0}"/>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584CF093-DCD8-4335-AE0A-3848884A85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567AEDBD-4CE4-4464-9645-082CF29E0E63}"/>
              </a:ext>
            </a:extLst>
          </p:cNvPr>
          <p:cNvSpPr>
            <a:spLocks noGrp="1"/>
          </p:cNvSpPr>
          <p:nvPr>
            <p:ph type="dt" sz="half" idx="10"/>
          </p:nvPr>
        </p:nvSpPr>
        <p:spPr/>
        <p:txBody>
          <a:bodyPr/>
          <a:lstStyle/>
          <a:p>
            <a:fld id="{BFE940F2-C250-47F0-BCD5-6CA2A0E859C9}" type="datetimeFigureOut">
              <a:rPr lang="LID4096" smtClean="0"/>
              <a:t>01/11/2020</a:t>
            </a:fld>
            <a:endParaRPr lang="LID4096"/>
          </a:p>
        </p:txBody>
      </p:sp>
      <p:sp>
        <p:nvSpPr>
          <p:cNvPr id="5" name="Footer Placeholder 4">
            <a:extLst>
              <a:ext uri="{FF2B5EF4-FFF2-40B4-BE49-F238E27FC236}">
                <a16:creationId xmlns:a16="http://schemas.microsoft.com/office/drawing/2014/main" id="{B88FFFFB-7BC2-4ECA-B0C1-1B0C72813B29}"/>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73B4CB3C-8A2E-4755-B5B1-231B7EF9A580}"/>
              </a:ext>
            </a:extLst>
          </p:cNvPr>
          <p:cNvSpPr>
            <a:spLocks noGrp="1"/>
          </p:cNvSpPr>
          <p:nvPr>
            <p:ph type="sldNum" sz="quarter" idx="12"/>
          </p:nvPr>
        </p:nvSpPr>
        <p:spPr/>
        <p:txBody>
          <a:bodyPr/>
          <a:lstStyle/>
          <a:p>
            <a:fld id="{9ECE3BC5-C41A-4A0C-8CEB-7CFD0B9E670D}" type="slidenum">
              <a:rPr lang="LID4096" smtClean="0"/>
              <a:t>‹#›</a:t>
            </a:fld>
            <a:endParaRPr lang="LID4096"/>
          </a:p>
        </p:txBody>
      </p:sp>
    </p:spTree>
    <p:extLst>
      <p:ext uri="{BB962C8B-B14F-4D97-AF65-F5344CB8AC3E}">
        <p14:creationId xmlns:p14="http://schemas.microsoft.com/office/powerpoint/2010/main" val="1148482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5F252B-57C8-464E-894E-49B048AE5E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CBF79486-E1EF-4C31-B59A-F99CE5AC20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8E508AF7-1670-483F-821E-E98BA021DCA7}"/>
              </a:ext>
            </a:extLst>
          </p:cNvPr>
          <p:cNvSpPr>
            <a:spLocks noGrp="1"/>
          </p:cNvSpPr>
          <p:nvPr>
            <p:ph type="dt" sz="half" idx="10"/>
          </p:nvPr>
        </p:nvSpPr>
        <p:spPr/>
        <p:txBody>
          <a:bodyPr/>
          <a:lstStyle/>
          <a:p>
            <a:fld id="{BFE940F2-C250-47F0-BCD5-6CA2A0E859C9}" type="datetimeFigureOut">
              <a:rPr lang="LID4096" smtClean="0"/>
              <a:t>01/11/2020</a:t>
            </a:fld>
            <a:endParaRPr lang="LID4096"/>
          </a:p>
        </p:txBody>
      </p:sp>
      <p:sp>
        <p:nvSpPr>
          <p:cNvPr id="5" name="Footer Placeholder 4">
            <a:extLst>
              <a:ext uri="{FF2B5EF4-FFF2-40B4-BE49-F238E27FC236}">
                <a16:creationId xmlns:a16="http://schemas.microsoft.com/office/drawing/2014/main" id="{E3C84367-0BAF-41BE-ADC4-3180A901E02C}"/>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3D0112C6-B571-4CDF-B661-D5D3353344B7}"/>
              </a:ext>
            </a:extLst>
          </p:cNvPr>
          <p:cNvSpPr>
            <a:spLocks noGrp="1"/>
          </p:cNvSpPr>
          <p:nvPr>
            <p:ph type="sldNum" sz="quarter" idx="12"/>
          </p:nvPr>
        </p:nvSpPr>
        <p:spPr/>
        <p:txBody>
          <a:bodyPr/>
          <a:lstStyle/>
          <a:p>
            <a:fld id="{9ECE3BC5-C41A-4A0C-8CEB-7CFD0B9E670D}" type="slidenum">
              <a:rPr lang="LID4096" smtClean="0"/>
              <a:t>‹#›</a:t>
            </a:fld>
            <a:endParaRPr lang="LID4096"/>
          </a:p>
        </p:txBody>
      </p:sp>
    </p:spTree>
    <p:extLst>
      <p:ext uri="{BB962C8B-B14F-4D97-AF65-F5344CB8AC3E}">
        <p14:creationId xmlns:p14="http://schemas.microsoft.com/office/powerpoint/2010/main" val="1286356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8BE7A-96B9-46EB-85F4-65B20437814F}"/>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DCC1F140-7A89-40CF-A1AE-A21B840B9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FE381A33-6A43-43E3-9885-D5071F5A3B7C}"/>
              </a:ext>
            </a:extLst>
          </p:cNvPr>
          <p:cNvSpPr>
            <a:spLocks noGrp="1"/>
          </p:cNvSpPr>
          <p:nvPr>
            <p:ph type="dt" sz="half" idx="10"/>
          </p:nvPr>
        </p:nvSpPr>
        <p:spPr/>
        <p:txBody>
          <a:bodyPr/>
          <a:lstStyle/>
          <a:p>
            <a:fld id="{BFE940F2-C250-47F0-BCD5-6CA2A0E859C9}" type="datetimeFigureOut">
              <a:rPr lang="LID4096" smtClean="0"/>
              <a:t>01/11/2020</a:t>
            </a:fld>
            <a:endParaRPr lang="LID4096"/>
          </a:p>
        </p:txBody>
      </p:sp>
      <p:sp>
        <p:nvSpPr>
          <p:cNvPr id="5" name="Footer Placeholder 4">
            <a:extLst>
              <a:ext uri="{FF2B5EF4-FFF2-40B4-BE49-F238E27FC236}">
                <a16:creationId xmlns:a16="http://schemas.microsoft.com/office/drawing/2014/main" id="{528EBC73-098A-434F-88FB-8F6BD3D5299B}"/>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EC7F866C-16CB-43E7-8C1D-724DF82D34BE}"/>
              </a:ext>
            </a:extLst>
          </p:cNvPr>
          <p:cNvSpPr>
            <a:spLocks noGrp="1"/>
          </p:cNvSpPr>
          <p:nvPr>
            <p:ph type="sldNum" sz="quarter" idx="12"/>
          </p:nvPr>
        </p:nvSpPr>
        <p:spPr/>
        <p:txBody>
          <a:bodyPr/>
          <a:lstStyle/>
          <a:p>
            <a:fld id="{9ECE3BC5-C41A-4A0C-8CEB-7CFD0B9E670D}" type="slidenum">
              <a:rPr lang="LID4096" smtClean="0"/>
              <a:t>‹#›</a:t>
            </a:fld>
            <a:endParaRPr lang="LID4096"/>
          </a:p>
        </p:txBody>
      </p:sp>
    </p:spTree>
    <p:extLst>
      <p:ext uri="{BB962C8B-B14F-4D97-AF65-F5344CB8AC3E}">
        <p14:creationId xmlns:p14="http://schemas.microsoft.com/office/powerpoint/2010/main" val="511731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73ED1-FDD6-46F1-9052-93C261CCFE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232C41D6-805A-4CCD-86F7-4F865C9EE9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9A064E-FCC3-4607-9EB3-AFC7B417ECDF}"/>
              </a:ext>
            </a:extLst>
          </p:cNvPr>
          <p:cNvSpPr>
            <a:spLocks noGrp="1"/>
          </p:cNvSpPr>
          <p:nvPr>
            <p:ph type="dt" sz="half" idx="10"/>
          </p:nvPr>
        </p:nvSpPr>
        <p:spPr/>
        <p:txBody>
          <a:bodyPr/>
          <a:lstStyle/>
          <a:p>
            <a:fld id="{BFE940F2-C250-47F0-BCD5-6CA2A0E859C9}" type="datetimeFigureOut">
              <a:rPr lang="LID4096" smtClean="0"/>
              <a:t>01/11/2020</a:t>
            </a:fld>
            <a:endParaRPr lang="LID4096"/>
          </a:p>
        </p:txBody>
      </p:sp>
      <p:sp>
        <p:nvSpPr>
          <p:cNvPr id="5" name="Footer Placeholder 4">
            <a:extLst>
              <a:ext uri="{FF2B5EF4-FFF2-40B4-BE49-F238E27FC236}">
                <a16:creationId xmlns:a16="http://schemas.microsoft.com/office/drawing/2014/main" id="{02955879-F9C0-44A7-A599-2A6F6BCD4FE0}"/>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3F95FA4C-4485-46EC-A081-C50327C26448}"/>
              </a:ext>
            </a:extLst>
          </p:cNvPr>
          <p:cNvSpPr>
            <a:spLocks noGrp="1"/>
          </p:cNvSpPr>
          <p:nvPr>
            <p:ph type="sldNum" sz="quarter" idx="12"/>
          </p:nvPr>
        </p:nvSpPr>
        <p:spPr/>
        <p:txBody>
          <a:bodyPr/>
          <a:lstStyle/>
          <a:p>
            <a:fld id="{9ECE3BC5-C41A-4A0C-8CEB-7CFD0B9E670D}" type="slidenum">
              <a:rPr lang="LID4096" smtClean="0"/>
              <a:t>‹#›</a:t>
            </a:fld>
            <a:endParaRPr lang="LID4096"/>
          </a:p>
        </p:txBody>
      </p:sp>
    </p:spTree>
    <p:extLst>
      <p:ext uri="{BB962C8B-B14F-4D97-AF65-F5344CB8AC3E}">
        <p14:creationId xmlns:p14="http://schemas.microsoft.com/office/powerpoint/2010/main" val="2987597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F724D-99CA-41C8-9F87-F1AA660C0DE9}"/>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AB8FF2F6-C307-4B5D-8C94-A3B09DB065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6280805C-0E8C-4456-9745-CD0D542C0D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F7902FDE-7DF1-4BAF-AFE3-947668E4DA1D}"/>
              </a:ext>
            </a:extLst>
          </p:cNvPr>
          <p:cNvSpPr>
            <a:spLocks noGrp="1"/>
          </p:cNvSpPr>
          <p:nvPr>
            <p:ph type="dt" sz="half" idx="10"/>
          </p:nvPr>
        </p:nvSpPr>
        <p:spPr/>
        <p:txBody>
          <a:bodyPr/>
          <a:lstStyle/>
          <a:p>
            <a:fld id="{BFE940F2-C250-47F0-BCD5-6CA2A0E859C9}" type="datetimeFigureOut">
              <a:rPr lang="LID4096" smtClean="0"/>
              <a:t>01/11/2020</a:t>
            </a:fld>
            <a:endParaRPr lang="LID4096"/>
          </a:p>
        </p:txBody>
      </p:sp>
      <p:sp>
        <p:nvSpPr>
          <p:cNvPr id="6" name="Footer Placeholder 5">
            <a:extLst>
              <a:ext uri="{FF2B5EF4-FFF2-40B4-BE49-F238E27FC236}">
                <a16:creationId xmlns:a16="http://schemas.microsoft.com/office/drawing/2014/main" id="{999FC037-A68A-4B88-95F1-90537CAC0B02}"/>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97CEBF6C-1A44-4A23-8A4D-C87FBE53A40A}"/>
              </a:ext>
            </a:extLst>
          </p:cNvPr>
          <p:cNvSpPr>
            <a:spLocks noGrp="1"/>
          </p:cNvSpPr>
          <p:nvPr>
            <p:ph type="sldNum" sz="quarter" idx="12"/>
          </p:nvPr>
        </p:nvSpPr>
        <p:spPr/>
        <p:txBody>
          <a:bodyPr/>
          <a:lstStyle/>
          <a:p>
            <a:fld id="{9ECE3BC5-C41A-4A0C-8CEB-7CFD0B9E670D}" type="slidenum">
              <a:rPr lang="LID4096" smtClean="0"/>
              <a:t>‹#›</a:t>
            </a:fld>
            <a:endParaRPr lang="LID4096"/>
          </a:p>
        </p:txBody>
      </p:sp>
    </p:spTree>
    <p:extLst>
      <p:ext uri="{BB962C8B-B14F-4D97-AF65-F5344CB8AC3E}">
        <p14:creationId xmlns:p14="http://schemas.microsoft.com/office/powerpoint/2010/main" val="1469440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F6219-BE61-4175-B8F6-6B908765DFA7}"/>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B9F1509-CB00-4246-B277-BB52E93268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22C083-17A3-4E78-B9D8-BB9432E545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0F1431F4-2707-483F-83E5-2D9184D9F2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020452-9890-4A28-A1FE-694CB90161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C8636C06-6B87-4631-9907-057C68B82409}"/>
              </a:ext>
            </a:extLst>
          </p:cNvPr>
          <p:cNvSpPr>
            <a:spLocks noGrp="1"/>
          </p:cNvSpPr>
          <p:nvPr>
            <p:ph type="dt" sz="half" idx="10"/>
          </p:nvPr>
        </p:nvSpPr>
        <p:spPr/>
        <p:txBody>
          <a:bodyPr/>
          <a:lstStyle/>
          <a:p>
            <a:fld id="{BFE940F2-C250-47F0-BCD5-6CA2A0E859C9}" type="datetimeFigureOut">
              <a:rPr lang="LID4096" smtClean="0"/>
              <a:t>01/11/2020</a:t>
            </a:fld>
            <a:endParaRPr lang="LID4096"/>
          </a:p>
        </p:txBody>
      </p:sp>
      <p:sp>
        <p:nvSpPr>
          <p:cNvPr id="8" name="Footer Placeholder 7">
            <a:extLst>
              <a:ext uri="{FF2B5EF4-FFF2-40B4-BE49-F238E27FC236}">
                <a16:creationId xmlns:a16="http://schemas.microsoft.com/office/drawing/2014/main" id="{F6E2C9DB-4818-4433-8996-C57F7B865D38}"/>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C1F76EAF-3467-47B8-8303-8E9A224836E5}"/>
              </a:ext>
            </a:extLst>
          </p:cNvPr>
          <p:cNvSpPr>
            <a:spLocks noGrp="1"/>
          </p:cNvSpPr>
          <p:nvPr>
            <p:ph type="sldNum" sz="quarter" idx="12"/>
          </p:nvPr>
        </p:nvSpPr>
        <p:spPr/>
        <p:txBody>
          <a:bodyPr/>
          <a:lstStyle/>
          <a:p>
            <a:fld id="{9ECE3BC5-C41A-4A0C-8CEB-7CFD0B9E670D}" type="slidenum">
              <a:rPr lang="LID4096" smtClean="0"/>
              <a:t>‹#›</a:t>
            </a:fld>
            <a:endParaRPr lang="LID4096"/>
          </a:p>
        </p:txBody>
      </p:sp>
    </p:spTree>
    <p:extLst>
      <p:ext uri="{BB962C8B-B14F-4D97-AF65-F5344CB8AC3E}">
        <p14:creationId xmlns:p14="http://schemas.microsoft.com/office/powerpoint/2010/main" val="625797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3AAD3-0890-4703-A3F2-DFFBD9DF4C3C}"/>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A27A164E-6DCB-477E-B22B-B525BD5F79F4}"/>
              </a:ext>
            </a:extLst>
          </p:cNvPr>
          <p:cNvSpPr>
            <a:spLocks noGrp="1"/>
          </p:cNvSpPr>
          <p:nvPr>
            <p:ph type="dt" sz="half" idx="10"/>
          </p:nvPr>
        </p:nvSpPr>
        <p:spPr/>
        <p:txBody>
          <a:bodyPr/>
          <a:lstStyle/>
          <a:p>
            <a:fld id="{BFE940F2-C250-47F0-BCD5-6CA2A0E859C9}" type="datetimeFigureOut">
              <a:rPr lang="LID4096" smtClean="0"/>
              <a:t>01/11/2020</a:t>
            </a:fld>
            <a:endParaRPr lang="LID4096"/>
          </a:p>
        </p:txBody>
      </p:sp>
      <p:sp>
        <p:nvSpPr>
          <p:cNvPr id="4" name="Footer Placeholder 3">
            <a:extLst>
              <a:ext uri="{FF2B5EF4-FFF2-40B4-BE49-F238E27FC236}">
                <a16:creationId xmlns:a16="http://schemas.microsoft.com/office/drawing/2014/main" id="{A2853503-D5F1-4FD9-B534-370298E93029}"/>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42147563-093F-42B4-9DA4-64436BA100AB}"/>
              </a:ext>
            </a:extLst>
          </p:cNvPr>
          <p:cNvSpPr>
            <a:spLocks noGrp="1"/>
          </p:cNvSpPr>
          <p:nvPr>
            <p:ph type="sldNum" sz="quarter" idx="12"/>
          </p:nvPr>
        </p:nvSpPr>
        <p:spPr/>
        <p:txBody>
          <a:bodyPr/>
          <a:lstStyle/>
          <a:p>
            <a:fld id="{9ECE3BC5-C41A-4A0C-8CEB-7CFD0B9E670D}" type="slidenum">
              <a:rPr lang="LID4096" smtClean="0"/>
              <a:t>‹#›</a:t>
            </a:fld>
            <a:endParaRPr lang="LID4096"/>
          </a:p>
        </p:txBody>
      </p:sp>
    </p:spTree>
    <p:extLst>
      <p:ext uri="{BB962C8B-B14F-4D97-AF65-F5344CB8AC3E}">
        <p14:creationId xmlns:p14="http://schemas.microsoft.com/office/powerpoint/2010/main" val="2071655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5E5BF9-C40A-4F29-9DC4-B857848C8FCE}"/>
              </a:ext>
            </a:extLst>
          </p:cNvPr>
          <p:cNvSpPr>
            <a:spLocks noGrp="1"/>
          </p:cNvSpPr>
          <p:nvPr>
            <p:ph type="dt" sz="half" idx="10"/>
          </p:nvPr>
        </p:nvSpPr>
        <p:spPr/>
        <p:txBody>
          <a:bodyPr/>
          <a:lstStyle/>
          <a:p>
            <a:fld id="{BFE940F2-C250-47F0-BCD5-6CA2A0E859C9}" type="datetimeFigureOut">
              <a:rPr lang="LID4096" smtClean="0"/>
              <a:t>01/11/2020</a:t>
            </a:fld>
            <a:endParaRPr lang="LID4096"/>
          </a:p>
        </p:txBody>
      </p:sp>
      <p:sp>
        <p:nvSpPr>
          <p:cNvPr id="3" name="Footer Placeholder 2">
            <a:extLst>
              <a:ext uri="{FF2B5EF4-FFF2-40B4-BE49-F238E27FC236}">
                <a16:creationId xmlns:a16="http://schemas.microsoft.com/office/drawing/2014/main" id="{FA4005D4-5D35-42E2-BE75-C67592C51BA3}"/>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EFDFE143-1CAD-463B-A7B6-849437A90CC4}"/>
              </a:ext>
            </a:extLst>
          </p:cNvPr>
          <p:cNvSpPr>
            <a:spLocks noGrp="1"/>
          </p:cNvSpPr>
          <p:nvPr>
            <p:ph type="sldNum" sz="quarter" idx="12"/>
          </p:nvPr>
        </p:nvSpPr>
        <p:spPr/>
        <p:txBody>
          <a:bodyPr/>
          <a:lstStyle/>
          <a:p>
            <a:fld id="{9ECE3BC5-C41A-4A0C-8CEB-7CFD0B9E670D}" type="slidenum">
              <a:rPr lang="LID4096" smtClean="0"/>
              <a:t>‹#›</a:t>
            </a:fld>
            <a:endParaRPr lang="LID4096"/>
          </a:p>
        </p:txBody>
      </p:sp>
    </p:spTree>
    <p:extLst>
      <p:ext uri="{BB962C8B-B14F-4D97-AF65-F5344CB8AC3E}">
        <p14:creationId xmlns:p14="http://schemas.microsoft.com/office/powerpoint/2010/main" val="81113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A85F9-3A08-4354-9A9B-819AF19842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5C75E3DF-C6CD-4ACF-B08F-B50D9DA82A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574D4F9E-5A7E-42F2-AAF3-B30151316E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967D32-B1D7-4027-870D-6AC33F2348E7}"/>
              </a:ext>
            </a:extLst>
          </p:cNvPr>
          <p:cNvSpPr>
            <a:spLocks noGrp="1"/>
          </p:cNvSpPr>
          <p:nvPr>
            <p:ph type="dt" sz="half" idx="10"/>
          </p:nvPr>
        </p:nvSpPr>
        <p:spPr/>
        <p:txBody>
          <a:bodyPr/>
          <a:lstStyle/>
          <a:p>
            <a:fld id="{BFE940F2-C250-47F0-BCD5-6CA2A0E859C9}" type="datetimeFigureOut">
              <a:rPr lang="LID4096" smtClean="0"/>
              <a:t>01/11/2020</a:t>
            </a:fld>
            <a:endParaRPr lang="LID4096"/>
          </a:p>
        </p:txBody>
      </p:sp>
      <p:sp>
        <p:nvSpPr>
          <p:cNvPr id="6" name="Footer Placeholder 5">
            <a:extLst>
              <a:ext uri="{FF2B5EF4-FFF2-40B4-BE49-F238E27FC236}">
                <a16:creationId xmlns:a16="http://schemas.microsoft.com/office/drawing/2014/main" id="{BE410750-2B29-4747-A2B6-071359EBBFD6}"/>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57A72305-3801-457B-83EB-DE19DA941570}"/>
              </a:ext>
            </a:extLst>
          </p:cNvPr>
          <p:cNvSpPr>
            <a:spLocks noGrp="1"/>
          </p:cNvSpPr>
          <p:nvPr>
            <p:ph type="sldNum" sz="quarter" idx="12"/>
          </p:nvPr>
        </p:nvSpPr>
        <p:spPr/>
        <p:txBody>
          <a:bodyPr/>
          <a:lstStyle/>
          <a:p>
            <a:fld id="{9ECE3BC5-C41A-4A0C-8CEB-7CFD0B9E670D}" type="slidenum">
              <a:rPr lang="LID4096" smtClean="0"/>
              <a:t>‹#›</a:t>
            </a:fld>
            <a:endParaRPr lang="LID4096"/>
          </a:p>
        </p:txBody>
      </p:sp>
    </p:spTree>
    <p:extLst>
      <p:ext uri="{BB962C8B-B14F-4D97-AF65-F5344CB8AC3E}">
        <p14:creationId xmlns:p14="http://schemas.microsoft.com/office/powerpoint/2010/main" val="1154905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0BC79-6ECA-4A68-B296-5D8456364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B0659239-32DB-4E9E-BB45-1D4C2A71AB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6B5BB636-F672-4418-8DDA-524B886328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D7F45A-F491-4D0B-8343-02649BBBD3AC}"/>
              </a:ext>
            </a:extLst>
          </p:cNvPr>
          <p:cNvSpPr>
            <a:spLocks noGrp="1"/>
          </p:cNvSpPr>
          <p:nvPr>
            <p:ph type="dt" sz="half" idx="10"/>
          </p:nvPr>
        </p:nvSpPr>
        <p:spPr/>
        <p:txBody>
          <a:bodyPr/>
          <a:lstStyle/>
          <a:p>
            <a:fld id="{BFE940F2-C250-47F0-BCD5-6CA2A0E859C9}" type="datetimeFigureOut">
              <a:rPr lang="LID4096" smtClean="0"/>
              <a:t>01/11/2020</a:t>
            </a:fld>
            <a:endParaRPr lang="LID4096"/>
          </a:p>
        </p:txBody>
      </p:sp>
      <p:sp>
        <p:nvSpPr>
          <p:cNvPr id="6" name="Footer Placeholder 5">
            <a:extLst>
              <a:ext uri="{FF2B5EF4-FFF2-40B4-BE49-F238E27FC236}">
                <a16:creationId xmlns:a16="http://schemas.microsoft.com/office/drawing/2014/main" id="{F49103CB-7E0B-47BF-B533-8BFB05B9B09E}"/>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E389C991-7C57-4B8A-A545-250A3EC2F8ED}"/>
              </a:ext>
            </a:extLst>
          </p:cNvPr>
          <p:cNvSpPr>
            <a:spLocks noGrp="1"/>
          </p:cNvSpPr>
          <p:nvPr>
            <p:ph type="sldNum" sz="quarter" idx="12"/>
          </p:nvPr>
        </p:nvSpPr>
        <p:spPr/>
        <p:txBody>
          <a:bodyPr/>
          <a:lstStyle/>
          <a:p>
            <a:fld id="{9ECE3BC5-C41A-4A0C-8CEB-7CFD0B9E670D}" type="slidenum">
              <a:rPr lang="LID4096" smtClean="0"/>
              <a:t>‹#›</a:t>
            </a:fld>
            <a:endParaRPr lang="LID4096"/>
          </a:p>
        </p:txBody>
      </p:sp>
    </p:spTree>
    <p:extLst>
      <p:ext uri="{BB962C8B-B14F-4D97-AF65-F5344CB8AC3E}">
        <p14:creationId xmlns:p14="http://schemas.microsoft.com/office/powerpoint/2010/main" val="3709985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2C104A-4678-4487-A65C-94A80AA088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265F1D33-F069-44AB-A094-56F7737D0D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3632EBDE-740C-45C8-85A6-5C11C1A3A6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940F2-C250-47F0-BCD5-6CA2A0E859C9}" type="datetimeFigureOut">
              <a:rPr lang="LID4096" smtClean="0"/>
              <a:t>01/11/2020</a:t>
            </a:fld>
            <a:endParaRPr lang="LID4096"/>
          </a:p>
        </p:txBody>
      </p:sp>
      <p:sp>
        <p:nvSpPr>
          <p:cNvPr id="5" name="Footer Placeholder 4">
            <a:extLst>
              <a:ext uri="{FF2B5EF4-FFF2-40B4-BE49-F238E27FC236}">
                <a16:creationId xmlns:a16="http://schemas.microsoft.com/office/drawing/2014/main" id="{C8876437-A59C-41DB-B885-096F3AB849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10D3AC86-EEC3-4BD1-8C39-0F5EADC99B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E3BC5-C41A-4A0C-8CEB-7CFD0B9E670D}" type="slidenum">
              <a:rPr lang="LID4096" smtClean="0"/>
              <a:t>‹#›</a:t>
            </a:fld>
            <a:endParaRPr lang="LID4096"/>
          </a:p>
        </p:txBody>
      </p:sp>
    </p:spTree>
    <p:extLst>
      <p:ext uri="{BB962C8B-B14F-4D97-AF65-F5344CB8AC3E}">
        <p14:creationId xmlns:p14="http://schemas.microsoft.com/office/powerpoint/2010/main" val="563376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3" Type="http://schemas.openxmlformats.org/officeDocument/2006/relationships/image" Target="../media/image13.jpe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4.jpe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image" Target="../media/image29.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8.emf"/><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9.emf"/><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7" name="Picture 1046" descr="A person standing in front of a sunset&#10;&#10;Description automatically generated">
            <a:extLst>
              <a:ext uri="{FF2B5EF4-FFF2-40B4-BE49-F238E27FC236}">
                <a16:creationId xmlns:a16="http://schemas.microsoft.com/office/drawing/2014/main" id="{04901D1B-00C8-4E34-BFEA-8C8F7CA1CE15}"/>
              </a:ext>
            </a:extLst>
          </p:cNvPr>
          <p:cNvPicPr>
            <a:picLocks noChangeAspect="1"/>
          </p:cNvPicPr>
          <p:nvPr/>
        </p:nvPicPr>
        <p:blipFill rotWithShape="1">
          <a:blip r:embed="rId2">
            <a:extLst>
              <a:ext uri="{28A0092B-C50C-407E-A947-70E740481C1C}">
                <a14:useLocalDpi xmlns:a14="http://schemas.microsoft.com/office/drawing/2010/main" val="0"/>
              </a:ext>
            </a:extLst>
          </a:blip>
          <a:srcRect t="12989" b="12989"/>
          <a:stretch/>
        </p:blipFill>
        <p:spPr>
          <a:xfrm>
            <a:off x="0" y="-1"/>
            <a:ext cx="12192000" cy="6858001"/>
          </a:xfrm>
          <a:prstGeom prst="rect">
            <a:avLst/>
          </a:prstGeom>
        </p:spPr>
      </p:pic>
      <p:sp>
        <p:nvSpPr>
          <p:cNvPr id="109" name="Rectangle 108">
            <a:extLst>
              <a:ext uri="{FF2B5EF4-FFF2-40B4-BE49-F238E27FC236}">
                <a16:creationId xmlns:a16="http://schemas.microsoft.com/office/drawing/2014/main" id="{9CB873AC-F459-444B-9E28-789471599987}"/>
              </a:ext>
            </a:extLst>
          </p:cNvPr>
          <p:cNvSpPr/>
          <p:nvPr/>
        </p:nvSpPr>
        <p:spPr>
          <a:xfrm>
            <a:off x="0" y="4515205"/>
            <a:ext cx="12192000" cy="2342795"/>
          </a:xfrm>
          <a:prstGeom prst="rect">
            <a:avLst/>
          </a:prstGeom>
          <a:solidFill>
            <a:srgbClr val="2F559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043" name="Picture 1042" descr="A picture containing food&#10;&#10;Description automatically generated">
            <a:extLst>
              <a:ext uri="{FF2B5EF4-FFF2-40B4-BE49-F238E27FC236}">
                <a16:creationId xmlns:a16="http://schemas.microsoft.com/office/drawing/2014/main" id="{A1F706BF-445E-4A58-9513-11A2BA9BC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1923" y="6105466"/>
            <a:ext cx="1088155" cy="469267"/>
          </a:xfrm>
          <a:prstGeom prst="rect">
            <a:avLst/>
          </a:prstGeom>
        </p:spPr>
      </p:pic>
      <p:sp>
        <p:nvSpPr>
          <p:cNvPr id="162" name="Title 1">
            <a:extLst>
              <a:ext uri="{FF2B5EF4-FFF2-40B4-BE49-F238E27FC236}">
                <a16:creationId xmlns:a16="http://schemas.microsoft.com/office/drawing/2014/main" id="{6205C818-20E6-4BD5-9C14-326B5C4297B0}"/>
              </a:ext>
            </a:extLst>
          </p:cNvPr>
          <p:cNvSpPr txBox="1">
            <a:spLocks/>
          </p:cNvSpPr>
          <p:nvPr/>
        </p:nvSpPr>
        <p:spPr>
          <a:xfrm>
            <a:off x="657224" y="4827884"/>
            <a:ext cx="10877552" cy="1261259"/>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r>
              <a:rPr lang="en-GB" sz="4000" cap="all">
                <a:solidFill>
                  <a:schemeClr val="bg1"/>
                </a:solidFill>
                <a:latin typeface="Source Sans Pro Light" panose="020B0403030403020204" pitchFamily="34" charset="0"/>
                <a:ea typeface="Source Sans Pro Light" panose="020B0403030403020204" pitchFamily="34" charset="0"/>
                <a:cs typeface="Segoe UI Light"/>
              </a:rPr>
              <a:t>growth, recognition and satisfaction for Independent Professionals</a:t>
            </a:r>
          </a:p>
        </p:txBody>
      </p:sp>
    </p:spTree>
    <p:extLst>
      <p:ext uri="{BB962C8B-B14F-4D97-AF65-F5344CB8AC3E}">
        <p14:creationId xmlns:p14="http://schemas.microsoft.com/office/powerpoint/2010/main" val="171513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in a room&#10;&#10;Description automatically generated">
            <a:extLst>
              <a:ext uri="{FF2B5EF4-FFF2-40B4-BE49-F238E27FC236}">
                <a16:creationId xmlns:a16="http://schemas.microsoft.com/office/drawing/2014/main" id="{7AB5227F-E663-428F-8046-68398FA19E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6046" cy="6858000"/>
          </a:xfrm>
          <a:prstGeom prst="rect">
            <a:avLst/>
          </a:prstGeom>
        </p:spPr>
      </p:pic>
      <p:sp>
        <p:nvSpPr>
          <p:cNvPr id="4" name="Rectangle 3">
            <a:extLst>
              <a:ext uri="{FF2B5EF4-FFF2-40B4-BE49-F238E27FC236}">
                <a16:creationId xmlns:a16="http://schemas.microsoft.com/office/drawing/2014/main" id="{5F79AA26-AB70-4F40-A77D-A135150E1F2A}"/>
              </a:ext>
            </a:extLst>
          </p:cNvPr>
          <p:cNvSpPr/>
          <p:nvPr/>
        </p:nvSpPr>
        <p:spPr>
          <a:xfrm>
            <a:off x="7642746" y="0"/>
            <a:ext cx="454925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34F1F923-1859-4CA5-BB7D-4FD31DA9F9F8}"/>
              </a:ext>
            </a:extLst>
          </p:cNvPr>
          <p:cNvSpPr txBox="1"/>
          <p:nvPr/>
        </p:nvSpPr>
        <p:spPr>
          <a:xfrm>
            <a:off x="8763474" y="614559"/>
            <a:ext cx="3009284" cy="1323439"/>
          </a:xfrm>
          <a:prstGeom prst="rect">
            <a:avLst/>
          </a:prstGeom>
          <a:noFill/>
        </p:spPr>
        <p:txBody>
          <a:bodyPr wrap="square" rtlCol="0" anchor="t">
            <a:spAutoFit/>
          </a:bodyPr>
          <a:lstStyle/>
          <a:p>
            <a:pPr algn="r"/>
            <a:r>
              <a:rPr lang="en-GB" sz="2000" b="1">
                <a:latin typeface="Source Sans Pro Light"/>
                <a:ea typeface="Source Sans Pro Light"/>
                <a:cs typeface="Arial"/>
              </a:rPr>
              <a:t>The only </a:t>
            </a:r>
            <a:br>
              <a:rPr lang="en-GB" sz="2000" b="1">
                <a:latin typeface="Source Sans Pro Light" panose="020B0403030403020204" pitchFamily="34" charset="0"/>
                <a:ea typeface="Source Sans Pro Light" panose="020B0403030403020204" pitchFamily="34" charset="0"/>
                <a:cs typeface="Arial" panose="020B0604020202020204" pitchFamily="34" charset="0"/>
              </a:rPr>
            </a:br>
            <a:r>
              <a:rPr lang="en-GB" sz="2000" b="1">
                <a:latin typeface="Source Sans Pro Light"/>
                <a:ea typeface="Source Sans Pro Light"/>
                <a:cs typeface="Arial"/>
              </a:rPr>
              <a:t>personal development program dedicated to </a:t>
            </a:r>
            <a:endParaRPr lang="en-GB" sz="2000" b="1">
              <a:latin typeface="Source Sans Pro Light" panose="020B0403030403020204" pitchFamily="34" charset="0"/>
              <a:ea typeface="Source Sans Pro Light" panose="020B0403030403020204" pitchFamily="34" charset="0"/>
              <a:cs typeface="Arial" panose="020B0604020202020204" pitchFamily="34" charset="0"/>
            </a:endParaRPr>
          </a:p>
          <a:p>
            <a:pPr algn="r"/>
            <a:r>
              <a:rPr lang="en-GB" sz="2000" b="1">
                <a:latin typeface="Source Sans Pro Light"/>
                <a:ea typeface="Source Sans Pro Light"/>
                <a:cs typeface="Arial"/>
              </a:rPr>
              <a:t>Independent Professionals</a:t>
            </a:r>
          </a:p>
        </p:txBody>
      </p:sp>
      <p:sp>
        <p:nvSpPr>
          <p:cNvPr id="5" name="TextBox 4">
            <a:extLst>
              <a:ext uri="{FF2B5EF4-FFF2-40B4-BE49-F238E27FC236}">
                <a16:creationId xmlns:a16="http://schemas.microsoft.com/office/drawing/2014/main" id="{EB2F599D-1CA1-41D8-B384-F1165E42D46C}"/>
              </a:ext>
            </a:extLst>
          </p:cNvPr>
          <p:cNvSpPr txBox="1"/>
          <p:nvPr/>
        </p:nvSpPr>
        <p:spPr>
          <a:xfrm>
            <a:off x="7899742" y="2704011"/>
            <a:ext cx="4004497" cy="3293209"/>
          </a:xfrm>
          <a:prstGeom prst="rect">
            <a:avLst/>
          </a:prstGeom>
          <a:noFill/>
        </p:spPr>
        <p:txBody>
          <a:bodyPr wrap="square" rtlCol="0" anchor="t">
            <a:spAutoFit/>
          </a:bodyPr>
          <a:lstStyle/>
          <a:p>
            <a:r>
              <a:rPr lang="en-GB" sz="1600">
                <a:latin typeface="Source Sans Pro Light"/>
                <a:ea typeface="Source Sans Pro Light"/>
                <a:cs typeface="Arial"/>
              </a:rPr>
              <a:t>Several times a year, members are invited to book a seat in a 1 to 3 days international event focusing on one aspect of the Independent Professional profile. </a:t>
            </a:r>
            <a:endParaRPr lang="en-GB" sz="1600">
              <a:latin typeface="Source Sans Pro Light" panose="020B0403030403020204" pitchFamily="34" charset="0"/>
              <a:ea typeface="Source Sans Pro Light" panose="020B0403030403020204" pitchFamily="34" charset="0"/>
              <a:cs typeface="Arial" panose="020B0604020202020204" pitchFamily="34" charset="0"/>
            </a:endParaRPr>
          </a:p>
          <a:p>
            <a:endParaRPr lang="en-GB" sz="1600">
              <a:latin typeface="Source Sans Pro Light" panose="020B0403030403020204" pitchFamily="34" charset="0"/>
              <a:ea typeface="Source Sans Pro Light" panose="020B0403030403020204" pitchFamily="34" charset="0"/>
              <a:cs typeface="Arial" panose="020B0604020202020204" pitchFamily="34" charset="0"/>
            </a:endParaRPr>
          </a:p>
          <a:p>
            <a:r>
              <a:rPr lang="en-GB" sz="1600">
                <a:latin typeface="Source Sans Pro Light"/>
                <a:ea typeface="Source Sans Pro Light"/>
                <a:cs typeface="Arial"/>
              </a:rPr>
              <a:t>The format can be bootcamps, theatrical performances, group coaching sessions, conferences, etc and are facilitated by international trainers and keynote speaker. </a:t>
            </a:r>
            <a:endParaRPr lang="en-GB" sz="1600">
              <a:latin typeface="Source Sans Pro Light" panose="020B0403030403020204" pitchFamily="34" charset="0"/>
              <a:ea typeface="Source Sans Pro Light" panose="020B0403030403020204" pitchFamily="34" charset="0"/>
              <a:cs typeface="Arial" panose="020B0604020202020204" pitchFamily="34" charset="0"/>
            </a:endParaRPr>
          </a:p>
          <a:p>
            <a:endParaRPr lang="en-GB" sz="1600">
              <a:latin typeface="Source Sans Pro Light" panose="020B0403030403020204" pitchFamily="34" charset="0"/>
              <a:ea typeface="Source Sans Pro Light" panose="020B0403030403020204" pitchFamily="34" charset="0"/>
              <a:cs typeface="Arial" panose="020B0604020202020204" pitchFamily="34" charset="0"/>
            </a:endParaRPr>
          </a:p>
          <a:p>
            <a:r>
              <a:rPr lang="en-GB" sz="1600">
                <a:latin typeface="Source Sans Pro Light"/>
                <a:ea typeface="Source Sans Pro Light"/>
                <a:cs typeface="Arial"/>
              </a:rPr>
              <a:t>Events are usually mixed with networking experiences, especially in the evenings during an event spanning several days.</a:t>
            </a:r>
          </a:p>
        </p:txBody>
      </p:sp>
      <p:pic>
        <p:nvPicPr>
          <p:cNvPr id="7" name="Picture 6" descr="A close up of a sign&#10;&#10;Description automatically generated">
            <a:extLst>
              <a:ext uri="{FF2B5EF4-FFF2-40B4-BE49-F238E27FC236}">
                <a16:creationId xmlns:a16="http://schemas.microsoft.com/office/drawing/2014/main" id="{65A22911-B75D-4A4C-9928-7F0955D7F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9851" y="202979"/>
            <a:ext cx="954388" cy="411580"/>
          </a:xfrm>
          <a:prstGeom prst="rect">
            <a:avLst/>
          </a:prstGeom>
        </p:spPr>
      </p:pic>
    </p:spTree>
    <p:extLst>
      <p:ext uri="{BB962C8B-B14F-4D97-AF65-F5344CB8AC3E}">
        <p14:creationId xmlns:p14="http://schemas.microsoft.com/office/powerpoint/2010/main" val="386867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perks">
            <a:extLst>
              <a:ext uri="{FF2B5EF4-FFF2-40B4-BE49-F238E27FC236}">
                <a16:creationId xmlns:a16="http://schemas.microsoft.com/office/drawing/2014/main" id="{4E9406D9-2D3B-48DC-8FD8-2A9C6C3D2C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1295"/>
          <a:stretch/>
        </p:blipFill>
        <p:spPr bwMode="auto">
          <a:xfrm>
            <a:off x="0" y="0"/>
            <a:ext cx="215634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perks">
            <a:extLst>
              <a:ext uri="{FF2B5EF4-FFF2-40B4-BE49-F238E27FC236}">
                <a16:creationId xmlns:a16="http://schemas.microsoft.com/office/drawing/2014/main" id="{34199843-1792-42A1-9E5F-812675B1ABC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84398" y="1"/>
            <a:ext cx="10801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3191632-996E-45E3-817F-93484F31D11F}"/>
              </a:ext>
            </a:extLst>
          </p:cNvPr>
          <p:cNvSpPr/>
          <p:nvPr/>
        </p:nvSpPr>
        <p:spPr>
          <a:xfrm>
            <a:off x="-3824" y="0"/>
            <a:ext cx="454925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8BB15E6-EB4B-4189-85D9-D6AE5261256B}"/>
              </a:ext>
            </a:extLst>
          </p:cNvPr>
          <p:cNvSpPr txBox="1"/>
          <p:nvPr/>
        </p:nvSpPr>
        <p:spPr>
          <a:xfrm>
            <a:off x="270624" y="2338251"/>
            <a:ext cx="4004497" cy="3785652"/>
          </a:xfrm>
          <a:prstGeom prst="rect">
            <a:avLst/>
          </a:prstGeom>
          <a:noFill/>
        </p:spPr>
        <p:txBody>
          <a:bodyPr wrap="square" rtlCol="0">
            <a:spAutoFit/>
          </a:bodyPr>
          <a:lstStyle/>
          <a:p>
            <a:r>
              <a:rPr lang="en-GB" sz="16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rPr>
              <a:t>A series of special offers by external partners, exclusively for the members.</a:t>
            </a:r>
          </a:p>
          <a:p>
            <a:endParaRPr lang="en-GB" sz="16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r>
              <a:rPr lang="en-GB" sz="16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rPr>
              <a:t>Group purchases or volume discounts are also possibilities to produce value for members.</a:t>
            </a:r>
          </a:p>
          <a:p>
            <a:endParaRPr lang="en-GB" sz="16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r>
              <a:rPr lang="en-GB" sz="16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rPr>
              <a:t>Potential examples : discount on insurance, subscriptions, computers, parking, etc.</a:t>
            </a:r>
          </a:p>
          <a:p>
            <a:endParaRPr lang="en-GB" sz="16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r>
              <a:rPr lang="en-GB" sz="16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rPr>
              <a:t>Note : Subscription and events, including the ones organised abroad, are fully deductible as professional expenses.</a:t>
            </a:r>
          </a:p>
          <a:p>
            <a:endParaRPr lang="en-GB" sz="1600" b="1">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r>
              <a:rPr lang="en-GB" sz="16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rPr>
              <a:t>Benefits and advantages more than compensate the membership fee !</a:t>
            </a:r>
          </a:p>
        </p:txBody>
      </p:sp>
      <p:sp>
        <p:nvSpPr>
          <p:cNvPr id="7" name="TextBox 6">
            <a:extLst>
              <a:ext uri="{FF2B5EF4-FFF2-40B4-BE49-F238E27FC236}">
                <a16:creationId xmlns:a16="http://schemas.microsoft.com/office/drawing/2014/main" id="{D4AF9797-48F4-445C-BF02-C83AD3C016DB}"/>
              </a:ext>
            </a:extLst>
          </p:cNvPr>
          <p:cNvSpPr txBox="1"/>
          <p:nvPr/>
        </p:nvSpPr>
        <p:spPr>
          <a:xfrm>
            <a:off x="374752" y="614559"/>
            <a:ext cx="2287936" cy="1015663"/>
          </a:xfrm>
          <a:prstGeom prst="rect">
            <a:avLst/>
          </a:prstGeom>
          <a:noFill/>
        </p:spPr>
        <p:txBody>
          <a:bodyPr wrap="square" rtlCol="0">
            <a:spAutoFit/>
          </a:bodyPr>
          <a:lstStyle/>
          <a:p>
            <a:r>
              <a:rPr lang="en-GB" sz="2000" b="1">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rPr>
              <a:t>Special discounts and exclusive deals for members</a:t>
            </a:r>
          </a:p>
        </p:txBody>
      </p:sp>
      <p:pic>
        <p:nvPicPr>
          <p:cNvPr id="9" name="Picture 8">
            <a:extLst>
              <a:ext uri="{FF2B5EF4-FFF2-40B4-BE49-F238E27FC236}">
                <a16:creationId xmlns:a16="http://schemas.microsoft.com/office/drawing/2014/main" id="{2256CE1F-5411-4B47-97F5-B49D3A0B7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68" y="201185"/>
            <a:ext cx="954388" cy="411580"/>
          </a:xfrm>
          <a:prstGeom prst="rect">
            <a:avLst/>
          </a:prstGeom>
          <a:effectLst/>
        </p:spPr>
      </p:pic>
    </p:spTree>
    <p:extLst>
      <p:ext uri="{BB962C8B-B14F-4D97-AF65-F5344CB8AC3E}">
        <p14:creationId xmlns:p14="http://schemas.microsoft.com/office/powerpoint/2010/main" val="420859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 name="Picture 1044" descr="A person sitting on a bench&#10;&#10;Description automatically generated">
            <a:extLst>
              <a:ext uri="{FF2B5EF4-FFF2-40B4-BE49-F238E27FC236}">
                <a16:creationId xmlns:a16="http://schemas.microsoft.com/office/drawing/2014/main" id="{107EF5B4-B2C5-4FE6-BBA7-C3C7B7FD9147}"/>
              </a:ext>
            </a:extLst>
          </p:cNvPr>
          <p:cNvPicPr>
            <a:picLocks noChangeAspect="1"/>
          </p:cNvPicPr>
          <p:nvPr/>
        </p:nvPicPr>
        <p:blipFill rotWithShape="1">
          <a:blip r:embed="rId2">
            <a:extLst>
              <a:ext uri="{28A0092B-C50C-407E-A947-70E740481C1C}">
                <a14:useLocalDpi xmlns:a14="http://schemas.microsoft.com/office/drawing/2010/main" val="0"/>
              </a:ext>
            </a:extLst>
          </a:blip>
          <a:srcRect t="15789"/>
          <a:stretch/>
        </p:blipFill>
        <p:spPr>
          <a:xfrm>
            <a:off x="-7591" y="0"/>
            <a:ext cx="12199591" cy="6858000"/>
          </a:xfrm>
          <a:prstGeom prst="rect">
            <a:avLst/>
          </a:prstGeom>
        </p:spPr>
      </p:pic>
      <p:sp>
        <p:nvSpPr>
          <p:cNvPr id="6" name="Rectangle 5">
            <a:extLst>
              <a:ext uri="{FF2B5EF4-FFF2-40B4-BE49-F238E27FC236}">
                <a16:creationId xmlns:a16="http://schemas.microsoft.com/office/drawing/2014/main" id="{EF6A570F-02E0-4869-8DC6-4F6BEDA680C4}"/>
              </a:ext>
            </a:extLst>
          </p:cNvPr>
          <p:cNvSpPr/>
          <p:nvPr/>
        </p:nvSpPr>
        <p:spPr>
          <a:xfrm>
            <a:off x="0" y="4515205"/>
            <a:ext cx="12192000" cy="2342795"/>
          </a:xfrm>
          <a:prstGeom prst="rect">
            <a:avLst/>
          </a:prstGeom>
          <a:solidFill>
            <a:srgbClr val="2F559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2" name="Title 1">
            <a:extLst>
              <a:ext uri="{FF2B5EF4-FFF2-40B4-BE49-F238E27FC236}">
                <a16:creationId xmlns:a16="http://schemas.microsoft.com/office/drawing/2014/main" id="{6205C818-20E6-4BD5-9C14-326B5C4297B0}"/>
              </a:ext>
            </a:extLst>
          </p:cNvPr>
          <p:cNvSpPr txBox="1">
            <a:spLocks/>
          </p:cNvSpPr>
          <p:nvPr/>
        </p:nvSpPr>
        <p:spPr>
          <a:xfrm>
            <a:off x="873342" y="5117232"/>
            <a:ext cx="6992770" cy="9410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800">
                <a:solidFill>
                  <a:schemeClr val="bg1"/>
                </a:solidFill>
                <a:latin typeface="Source Sans Pro Light" panose="020B0403030403020204" pitchFamily="34" charset="0"/>
                <a:ea typeface="Source Sans Pro Light" panose="020B0403030403020204" pitchFamily="34" charset="0"/>
              </a:rPr>
              <a:t>organised ecosystem</a:t>
            </a:r>
          </a:p>
        </p:txBody>
      </p:sp>
      <p:pic>
        <p:nvPicPr>
          <p:cNvPr id="7" name="Picture 6" descr="A picture containing food&#10;&#10;Description automatically generated">
            <a:extLst>
              <a:ext uri="{FF2B5EF4-FFF2-40B4-BE49-F238E27FC236}">
                <a16:creationId xmlns:a16="http://schemas.microsoft.com/office/drawing/2014/main" id="{EA60B7D1-4BF7-4AAC-A236-535CB8ECF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403" y="6105466"/>
            <a:ext cx="1088155" cy="469267"/>
          </a:xfrm>
          <a:prstGeom prst="rect">
            <a:avLst/>
          </a:prstGeom>
        </p:spPr>
      </p:pic>
    </p:spTree>
    <p:extLst>
      <p:ext uri="{BB962C8B-B14F-4D97-AF65-F5344CB8AC3E}">
        <p14:creationId xmlns:p14="http://schemas.microsoft.com/office/powerpoint/2010/main" val="217112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erson sitting on a bench&#10;&#10;Description automatically generated">
            <a:extLst>
              <a:ext uri="{FF2B5EF4-FFF2-40B4-BE49-F238E27FC236}">
                <a16:creationId xmlns:a16="http://schemas.microsoft.com/office/drawing/2014/main" id="{5D55DC7D-3979-43C1-8479-2BA95D9F2C8A}"/>
              </a:ext>
            </a:extLst>
          </p:cNvPr>
          <p:cNvPicPr>
            <a:picLocks noChangeAspect="1"/>
          </p:cNvPicPr>
          <p:nvPr/>
        </p:nvPicPr>
        <p:blipFill rotWithShape="1">
          <a:blip r:embed="rId2">
            <a:extLst>
              <a:ext uri="{28A0092B-C50C-407E-A947-70E740481C1C}">
                <a14:useLocalDpi xmlns:a14="http://schemas.microsoft.com/office/drawing/2010/main" val="0"/>
              </a:ext>
            </a:extLst>
          </a:blip>
          <a:srcRect t="15789"/>
          <a:stretch/>
        </p:blipFill>
        <p:spPr>
          <a:xfrm>
            <a:off x="-7591" y="0"/>
            <a:ext cx="12199591" cy="6858000"/>
          </a:xfrm>
          <a:prstGeom prst="rect">
            <a:avLst/>
          </a:prstGeom>
        </p:spPr>
      </p:pic>
      <p:sp>
        <p:nvSpPr>
          <p:cNvPr id="2" name="Rectangle 1">
            <a:extLst>
              <a:ext uri="{FF2B5EF4-FFF2-40B4-BE49-F238E27FC236}">
                <a16:creationId xmlns:a16="http://schemas.microsoft.com/office/drawing/2014/main" id="{BCB876C5-E553-4686-8055-01464D704748}"/>
              </a:ext>
            </a:extLst>
          </p:cNvPr>
          <p:cNvSpPr/>
          <p:nvPr/>
        </p:nvSpPr>
        <p:spPr>
          <a:xfrm>
            <a:off x="0" y="-17564"/>
            <a:ext cx="12192000" cy="6875563"/>
          </a:xfrm>
          <a:prstGeom prst="rect">
            <a:avLst/>
          </a:prstGeom>
          <a:solidFill>
            <a:srgbClr val="8FAADC">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65FF6C66-B616-47F6-8B74-11117B1B50DC}"/>
              </a:ext>
            </a:extLst>
          </p:cNvPr>
          <p:cNvSpPr/>
          <p:nvPr/>
        </p:nvSpPr>
        <p:spPr>
          <a:xfrm>
            <a:off x="813225" y="1189244"/>
            <a:ext cx="4595469" cy="607707"/>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bg1"/>
                </a:solidFill>
              </a:rPr>
              <a:t>By Independent Professionals </a:t>
            </a:r>
            <a:br>
              <a:rPr lang="en-GB"/>
            </a:br>
            <a:r>
              <a:rPr lang="en-GB">
                <a:solidFill>
                  <a:schemeClr val="bg1"/>
                </a:solidFill>
              </a:rPr>
              <a:t>                     for Independent Professionals</a:t>
            </a:r>
          </a:p>
        </p:txBody>
      </p:sp>
      <p:sp>
        <p:nvSpPr>
          <p:cNvPr id="17" name="Rectangle: Rounded Corners 16">
            <a:extLst>
              <a:ext uri="{FF2B5EF4-FFF2-40B4-BE49-F238E27FC236}">
                <a16:creationId xmlns:a16="http://schemas.microsoft.com/office/drawing/2014/main" id="{33F7C80E-4771-47B1-B231-F80085DBD8D0}"/>
              </a:ext>
            </a:extLst>
          </p:cNvPr>
          <p:cNvSpPr/>
          <p:nvPr/>
        </p:nvSpPr>
        <p:spPr>
          <a:xfrm>
            <a:off x="813225" y="1879821"/>
            <a:ext cx="4595469" cy="607707"/>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bg1"/>
                </a:solidFill>
                <a:ea typeface="+mn-lt"/>
                <a:cs typeface="+mn-lt"/>
              </a:rPr>
              <a:t>Accessible on invitation only</a:t>
            </a:r>
          </a:p>
        </p:txBody>
      </p:sp>
      <p:sp>
        <p:nvSpPr>
          <p:cNvPr id="18" name="Rectangle: Rounded Corners 17">
            <a:extLst>
              <a:ext uri="{FF2B5EF4-FFF2-40B4-BE49-F238E27FC236}">
                <a16:creationId xmlns:a16="http://schemas.microsoft.com/office/drawing/2014/main" id="{8CB7BF9E-17AE-4083-9F20-19C874DA9652}"/>
              </a:ext>
            </a:extLst>
          </p:cNvPr>
          <p:cNvSpPr/>
          <p:nvPr/>
        </p:nvSpPr>
        <p:spPr>
          <a:xfrm>
            <a:off x="813225" y="2570397"/>
            <a:ext cx="4595469" cy="607707"/>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bg1"/>
                </a:solidFill>
              </a:rPr>
              <a:t>Made to help Independent Professionals grow</a:t>
            </a:r>
          </a:p>
        </p:txBody>
      </p:sp>
      <p:sp>
        <p:nvSpPr>
          <p:cNvPr id="19" name="Rectangle: Rounded Corners 18">
            <a:extLst>
              <a:ext uri="{FF2B5EF4-FFF2-40B4-BE49-F238E27FC236}">
                <a16:creationId xmlns:a16="http://schemas.microsoft.com/office/drawing/2014/main" id="{EB29B9F7-EFC0-4A3B-A587-33AED02B57F2}"/>
              </a:ext>
            </a:extLst>
          </p:cNvPr>
          <p:cNvSpPr/>
          <p:nvPr/>
        </p:nvSpPr>
        <p:spPr>
          <a:xfrm>
            <a:off x="813225" y="3260973"/>
            <a:ext cx="4595469" cy="607707"/>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bg1"/>
                </a:solidFill>
                <a:cs typeface="Calibri"/>
              </a:rPr>
              <a:t>Made to help Independent Professionals develop their business</a:t>
            </a:r>
          </a:p>
        </p:txBody>
      </p:sp>
      <p:sp>
        <p:nvSpPr>
          <p:cNvPr id="20" name="Rectangle: Rounded Corners 19">
            <a:extLst>
              <a:ext uri="{FF2B5EF4-FFF2-40B4-BE49-F238E27FC236}">
                <a16:creationId xmlns:a16="http://schemas.microsoft.com/office/drawing/2014/main" id="{B2E61A52-FAD6-4A01-AF52-D0821CFADC48}"/>
              </a:ext>
            </a:extLst>
          </p:cNvPr>
          <p:cNvSpPr/>
          <p:nvPr/>
        </p:nvSpPr>
        <p:spPr>
          <a:xfrm>
            <a:off x="813225" y="3959405"/>
            <a:ext cx="4595469" cy="607707"/>
          </a:xfrm>
          <a:prstGeom prst="round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bg1"/>
                </a:solidFill>
              </a:rPr>
              <a:t>Committed to generate higher collective value through collaboration</a:t>
            </a:r>
          </a:p>
        </p:txBody>
      </p:sp>
      <p:sp>
        <p:nvSpPr>
          <p:cNvPr id="21" name="Rectangle: Rounded Corners 20">
            <a:extLst>
              <a:ext uri="{FF2B5EF4-FFF2-40B4-BE49-F238E27FC236}">
                <a16:creationId xmlns:a16="http://schemas.microsoft.com/office/drawing/2014/main" id="{B78520DA-9E78-476E-80EF-B47C726DC0BC}"/>
              </a:ext>
            </a:extLst>
          </p:cNvPr>
          <p:cNvSpPr/>
          <p:nvPr/>
        </p:nvSpPr>
        <p:spPr>
          <a:xfrm>
            <a:off x="813225" y="4649982"/>
            <a:ext cx="4595469" cy="607707"/>
          </a:xfrm>
          <a:prstGeom prst="round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bg1"/>
                </a:solidFill>
              </a:rPr>
              <a:t>Helping Independent Professionals </a:t>
            </a:r>
            <a:br>
              <a:rPr lang="en-GB"/>
            </a:br>
            <a:r>
              <a:rPr lang="en-GB">
                <a:solidFill>
                  <a:schemeClr val="bg1"/>
                </a:solidFill>
              </a:rPr>
              <a:t>to monetize their network &amp; expertise</a:t>
            </a:r>
          </a:p>
        </p:txBody>
      </p:sp>
      <p:sp>
        <p:nvSpPr>
          <p:cNvPr id="22" name="Rectangle: Rounded Corners 21">
            <a:extLst>
              <a:ext uri="{FF2B5EF4-FFF2-40B4-BE49-F238E27FC236}">
                <a16:creationId xmlns:a16="http://schemas.microsoft.com/office/drawing/2014/main" id="{5294D27F-FF84-4761-8B76-48B3113BEF89}"/>
              </a:ext>
            </a:extLst>
          </p:cNvPr>
          <p:cNvSpPr/>
          <p:nvPr/>
        </p:nvSpPr>
        <p:spPr>
          <a:xfrm>
            <a:off x="813225" y="5348414"/>
            <a:ext cx="4595469" cy="607707"/>
          </a:xfrm>
          <a:prstGeom prst="round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bg1"/>
                </a:solidFill>
              </a:rPr>
              <a:t>And </a:t>
            </a:r>
            <a:r>
              <a:rPr lang="en-GB" err="1">
                <a:solidFill>
                  <a:schemeClr val="bg1"/>
                </a:solidFill>
              </a:rPr>
              <a:t>betoobe</a:t>
            </a:r>
            <a:r>
              <a:rPr lang="en-GB">
                <a:solidFill>
                  <a:schemeClr val="bg1"/>
                </a:solidFill>
              </a:rPr>
              <a:t> is NOT an advertising media</a:t>
            </a:r>
          </a:p>
        </p:txBody>
      </p:sp>
      <p:grpSp>
        <p:nvGrpSpPr>
          <p:cNvPr id="26" name="Group 25">
            <a:extLst>
              <a:ext uri="{FF2B5EF4-FFF2-40B4-BE49-F238E27FC236}">
                <a16:creationId xmlns:a16="http://schemas.microsoft.com/office/drawing/2014/main" id="{3BDE81B4-434E-4055-8694-65A61174CEB0}"/>
              </a:ext>
            </a:extLst>
          </p:cNvPr>
          <p:cNvGrpSpPr/>
          <p:nvPr/>
        </p:nvGrpSpPr>
        <p:grpSpPr>
          <a:xfrm>
            <a:off x="9029333" y="1008859"/>
            <a:ext cx="1841537" cy="1359798"/>
            <a:chOff x="9029333" y="1103127"/>
            <a:chExt cx="1841537" cy="1359798"/>
          </a:xfrm>
        </p:grpSpPr>
        <p:sp>
          <p:nvSpPr>
            <p:cNvPr id="9" name="Rectangle 8">
              <a:extLst>
                <a:ext uri="{FF2B5EF4-FFF2-40B4-BE49-F238E27FC236}">
                  <a16:creationId xmlns:a16="http://schemas.microsoft.com/office/drawing/2014/main" id="{0427EB72-D8A5-4393-BDC9-3946FFC79688}"/>
                </a:ext>
              </a:extLst>
            </p:cNvPr>
            <p:cNvSpPr/>
            <p:nvPr/>
          </p:nvSpPr>
          <p:spPr>
            <a:xfrm rot="1825073">
              <a:off x="9029333" y="1103127"/>
              <a:ext cx="1841537" cy="1359798"/>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AF6CA72-BDE4-4F48-B3EA-B174952C9852}"/>
                </a:ext>
              </a:extLst>
            </p:cNvPr>
            <p:cNvSpPr txBox="1"/>
            <p:nvPr/>
          </p:nvSpPr>
          <p:spPr>
            <a:xfrm rot="1796945">
              <a:off x="9125084" y="1462036"/>
              <a:ext cx="1731692" cy="584775"/>
            </a:xfrm>
            <a:prstGeom prst="rect">
              <a:avLst/>
            </a:prstGeom>
            <a:noFill/>
          </p:spPr>
          <p:txBody>
            <a:bodyPr wrap="none" rtlCol="0">
              <a:spAutoFit/>
            </a:bodyPr>
            <a:lstStyle/>
            <a:p>
              <a:pPr algn="ctr"/>
              <a:r>
                <a:rPr lang="en-GB" sz="1600" cap="small">
                  <a:solidFill>
                    <a:schemeClr val="bg1">
                      <a:lumMod val="85000"/>
                    </a:schemeClr>
                  </a:solidFill>
                  <a:latin typeface="Arial Black" panose="020B0A04020102020204" pitchFamily="34" charset="0"/>
                </a:rPr>
                <a:t>Income</a:t>
              </a:r>
              <a:br>
                <a:rPr lang="en-GB" sz="1600" cap="small">
                  <a:solidFill>
                    <a:schemeClr val="bg1">
                      <a:lumMod val="85000"/>
                    </a:schemeClr>
                  </a:solidFill>
                  <a:latin typeface="Arial Black" panose="020B0A04020102020204" pitchFamily="34" charset="0"/>
                </a:rPr>
              </a:br>
              <a:r>
                <a:rPr lang="en-GB" sz="1600" cap="small">
                  <a:solidFill>
                    <a:schemeClr val="bg1">
                      <a:lumMod val="85000"/>
                    </a:schemeClr>
                  </a:solidFill>
                  <a:latin typeface="Arial Black" panose="020B0A04020102020204" pitchFamily="34" charset="0"/>
                </a:rPr>
                <a:t>Opportunities</a:t>
              </a:r>
            </a:p>
          </p:txBody>
        </p:sp>
      </p:grpSp>
      <p:grpSp>
        <p:nvGrpSpPr>
          <p:cNvPr id="25" name="Group 24">
            <a:extLst>
              <a:ext uri="{FF2B5EF4-FFF2-40B4-BE49-F238E27FC236}">
                <a16:creationId xmlns:a16="http://schemas.microsoft.com/office/drawing/2014/main" id="{9EE4B8EE-AEFA-4CDA-9AFC-2A2EDE186EBC}"/>
              </a:ext>
            </a:extLst>
          </p:cNvPr>
          <p:cNvGrpSpPr/>
          <p:nvPr/>
        </p:nvGrpSpPr>
        <p:grpSpPr>
          <a:xfrm>
            <a:off x="6682952" y="997916"/>
            <a:ext cx="1830176" cy="1357560"/>
            <a:chOff x="6682952" y="1107895"/>
            <a:chExt cx="1830176" cy="1357560"/>
          </a:xfrm>
        </p:grpSpPr>
        <p:sp>
          <p:nvSpPr>
            <p:cNvPr id="10" name="Rectangle 9">
              <a:extLst>
                <a:ext uri="{FF2B5EF4-FFF2-40B4-BE49-F238E27FC236}">
                  <a16:creationId xmlns:a16="http://schemas.microsoft.com/office/drawing/2014/main" id="{9CA19CA4-7AD3-4A90-9FC3-F35D08D6A02A}"/>
                </a:ext>
              </a:extLst>
            </p:cNvPr>
            <p:cNvSpPr/>
            <p:nvPr/>
          </p:nvSpPr>
          <p:spPr>
            <a:xfrm rot="19744806" flipH="1">
              <a:off x="6682952" y="1107895"/>
              <a:ext cx="1830176" cy="1357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72EEF31-8948-4BE4-9BFC-F3F0EC6FE913}"/>
                </a:ext>
              </a:extLst>
            </p:cNvPr>
            <p:cNvSpPr txBox="1"/>
            <p:nvPr/>
          </p:nvSpPr>
          <p:spPr>
            <a:xfrm rot="19779305" flipH="1">
              <a:off x="6789116" y="1481182"/>
              <a:ext cx="1600503" cy="584775"/>
            </a:xfrm>
            <a:prstGeom prst="rect">
              <a:avLst/>
            </a:prstGeom>
            <a:noFill/>
          </p:spPr>
          <p:txBody>
            <a:bodyPr wrap="none" rtlCol="0">
              <a:spAutoFit/>
            </a:bodyPr>
            <a:lstStyle/>
            <a:p>
              <a:pPr algn="ctr"/>
              <a:r>
                <a:rPr lang="en-GB" sz="1600" cap="small">
                  <a:solidFill>
                    <a:schemeClr val="bg1">
                      <a:lumMod val="85000"/>
                    </a:schemeClr>
                  </a:solidFill>
                  <a:latin typeface="Arial Black" panose="020B0A04020102020204" pitchFamily="34" charset="0"/>
                </a:rPr>
                <a:t>Personal</a:t>
              </a:r>
              <a:br>
                <a:rPr lang="en-GB" sz="1600" cap="small">
                  <a:solidFill>
                    <a:schemeClr val="bg1">
                      <a:lumMod val="85000"/>
                    </a:schemeClr>
                  </a:solidFill>
                  <a:latin typeface="Arial Black" panose="020B0A04020102020204" pitchFamily="34" charset="0"/>
                </a:rPr>
              </a:br>
              <a:r>
                <a:rPr lang="en-GB" sz="1600" cap="small">
                  <a:solidFill>
                    <a:schemeClr val="bg1">
                      <a:lumMod val="85000"/>
                    </a:schemeClr>
                  </a:solidFill>
                  <a:latin typeface="Arial Black" panose="020B0A04020102020204" pitchFamily="34" charset="0"/>
                </a:rPr>
                <a:t>Development</a:t>
              </a:r>
            </a:p>
          </p:txBody>
        </p:sp>
      </p:grpSp>
      <p:grpSp>
        <p:nvGrpSpPr>
          <p:cNvPr id="24" name="Group 23">
            <a:extLst>
              <a:ext uri="{FF2B5EF4-FFF2-40B4-BE49-F238E27FC236}">
                <a16:creationId xmlns:a16="http://schemas.microsoft.com/office/drawing/2014/main" id="{09F03B0E-9C7D-4F9C-AB8C-673E42FA0C89}"/>
              </a:ext>
            </a:extLst>
          </p:cNvPr>
          <p:cNvGrpSpPr/>
          <p:nvPr/>
        </p:nvGrpSpPr>
        <p:grpSpPr>
          <a:xfrm>
            <a:off x="7195944" y="1969451"/>
            <a:ext cx="3135074" cy="2436507"/>
            <a:chOff x="7195944" y="1969451"/>
            <a:chExt cx="3135074" cy="2436507"/>
          </a:xfrm>
        </p:grpSpPr>
        <p:sp>
          <p:nvSpPr>
            <p:cNvPr id="8" name="Pentagon 7">
              <a:extLst>
                <a:ext uri="{FF2B5EF4-FFF2-40B4-BE49-F238E27FC236}">
                  <a16:creationId xmlns:a16="http://schemas.microsoft.com/office/drawing/2014/main" id="{DAC8F034-ECE2-433B-9196-85F380B30F55}"/>
                </a:ext>
              </a:extLst>
            </p:cNvPr>
            <p:cNvSpPr/>
            <p:nvPr/>
          </p:nvSpPr>
          <p:spPr>
            <a:xfrm>
              <a:off x="7195944" y="1969451"/>
              <a:ext cx="3135074" cy="2436507"/>
            </a:xfrm>
            <a:prstGeom prst="pent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0C707DA-D544-4AB9-880F-2BA476480734}"/>
                </a:ext>
              </a:extLst>
            </p:cNvPr>
            <p:cNvSpPr txBox="1"/>
            <p:nvPr/>
          </p:nvSpPr>
          <p:spPr>
            <a:xfrm flipH="1">
              <a:off x="7478634" y="3133002"/>
              <a:ext cx="2543902" cy="338554"/>
            </a:xfrm>
            <a:prstGeom prst="rect">
              <a:avLst/>
            </a:prstGeom>
            <a:noFill/>
          </p:spPr>
          <p:txBody>
            <a:bodyPr wrap="none" rtlCol="0">
              <a:spAutoFit/>
            </a:bodyPr>
            <a:lstStyle/>
            <a:p>
              <a:pPr algn="ctr"/>
              <a:r>
                <a:rPr lang="en-GB" sz="1600" cap="small">
                  <a:solidFill>
                    <a:schemeClr val="bg1">
                      <a:lumMod val="85000"/>
                    </a:schemeClr>
                  </a:solidFill>
                  <a:latin typeface="Arial Black" panose="020B0A04020102020204" pitchFamily="34" charset="0"/>
                </a:rPr>
                <a:t>Organised Ecosystem</a:t>
              </a:r>
            </a:p>
          </p:txBody>
        </p:sp>
      </p:grpSp>
      <p:grpSp>
        <p:nvGrpSpPr>
          <p:cNvPr id="27" name="Group 26">
            <a:extLst>
              <a:ext uri="{FF2B5EF4-FFF2-40B4-BE49-F238E27FC236}">
                <a16:creationId xmlns:a16="http://schemas.microsoft.com/office/drawing/2014/main" id="{33413245-11A0-4435-9268-CB5AC4051620}"/>
              </a:ext>
            </a:extLst>
          </p:cNvPr>
          <p:cNvGrpSpPr/>
          <p:nvPr/>
        </p:nvGrpSpPr>
        <p:grpSpPr>
          <a:xfrm>
            <a:off x="7468555" y="4575384"/>
            <a:ext cx="2618241" cy="1363076"/>
            <a:chOff x="7468555" y="4496827"/>
            <a:chExt cx="2618241" cy="1363076"/>
          </a:xfrm>
          <a:solidFill>
            <a:srgbClr val="0099CC"/>
          </a:solidFill>
        </p:grpSpPr>
        <p:sp>
          <p:nvSpPr>
            <p:cNvPr id="7" name="Trapezoid 6">
              <a:extLst>
                <a:ext uri="{FF2B5EF4-FFF2-40B4-BE49-F238E27FC236}">
                  <a16:creationId xmlns:a16="http://schemas.microsoft.com/office/drawing/2014/main" id="{A370B040-5706-4ABA-976C-E59C266D7D6F}"/>
                </a:ext>
              </a:extLst>
            </p:cNvPr>
            <p:cNvSpPr/>
            <p:nvPr/>
          </p:nvSpPr>
          <p:spPr>
            <a:xfrm>
              <a:off x="7468555" y="4496827"/>
              <a:ext cx="2618241" cy="1363076"/>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AAAB1974-9206-4C18-82B1-BEE3C7822006}"/>
                </a:ext>
              </a:extLst>
            </p:cNvPr>
            <p:cNvSpPr txBox="1"/>
            <p:nvPr/>
          </p:nvSpPr>
          <p:spPr>
            <a:xfrm flipH="1">
              <a:off x="7779457" y="5017759"/>
              <a:ext cx="2010422" cy="338554"/>
            </a:xfrm>
            <a:prstGeom prst="rect">
              <a:avLst/>
            </a:prstGeom>
            <a:grpFill/>
          </p:spPr>
          <p:txBody>
            <a:bodyPr wrap="none" rtlCol="0">
              <a:spAutoFit/>
            </a:bodyPr>
            <a:lstStyle/>
            <a:p>
              <a:pPr algn="ctr"/>
              <a:r>
                <a:rPr lang="en-GB" sz="1600" cap="small">
                  <a:solidFill>
                    <a:schemeClr val="bg1"/>
                  </a:solidFill>
                  <a:latin typeface="Arial Black" panose="020B0A04020102020204" pitchFamily="34" charset="0"/>
                </a:rPr>
                <a:t>Online Platform</a:t>
              </a:r>
            </a:p>
          </p:txBody>
        </p:sp>
      </p:grpSp>
      <p:sp>
        <p:nvSpPr>
          <p:cNvPr id="3" name="Rectangle: Rounded Corners 16">
            <a:extLst>
              <a:ext uri="{FF2B5EF4-FFF2-40B4-BE49-F238E27FC236}">
                <a16:creationId xmlns:a16="http://schemas.microsoft.com/office/drawing/2014/main" id="{DB7A25B3-10CB-41D4-A5E9-608CB0B95AF4}"/>
              </a:ext>
            </a:extLst>
          </p:cNvPr>
          <p:cNvSpPr/>
          <p:nvPr/>
        </p:nvSpPr>
        <p:spPr>
          <a:xfrm>
            <a:off x="816367" y="490812"/>
            <a:ext cx="4595469" cy="607707"/>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bg1"/>
                </a:solidFill>
              </a:rPr>
              <a:t>Built and owned by members</a:t>
            </a:r>
            <a:endParaRPr lang="fr-FR">
              <a:solidFill>
                <a:schemeClr val="bg1"/>
              </a:solidFill>
            </a:endParaRPr>
          </a:p>
        </p:txBody>
      </p:sp>
      <p:pic>
        <p:nvPicPr>
          <p:cNvPr id="28" name="Picture 8">
            <a:extLst>
              <a:ext uri="{FF2B5EF4-FFF2-40B4-BE49-F238E27FC236}">
                <a16:creationId xmlns:a16="http://schemas.microsoft.com/office/drawing/2014/main" id="{CA9DD7BC-D9C3-4F59-A013-9BF3B2008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7128" y="6151796"/>
            <a:ext cx="954388" cy="411580"/>
          </a:xfrm>
          <a:prstGeom prst="rect">
            <a:avLst/>
          </a:prstGeom>
          <a:effectLst/>
        </p:spPr>
      </p:pic>
    </p:spTree>
    <p:extLst>
      <p:ext uri="{BB962C8B-B14F-4D97-AF65-F5344CB8AC3E}">
        <p14:creationId xmlns:p14="http://schemas.microsoft.com/office/powerpoint/2010/main" val="955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on a bench&#10;&#10;Description automatically generated">
            <a:extLst>
              <a:ext uri="{FF2B5EF4-FFF2-40B4-BE49-F238E27FC236}">
                <a16:creationId xmlns:a16="http://schemas.microsoft.com/office/drawing/2014/main" id="{E6F90BA2-8170-4FCA-BFA3-E151D466D631}"/>
              </a:ext>
            </a:extLst>
          </p:cNvPr>
          <p:cNvPicPr>
            <a:picLocks noChangeAspect="1"/>
          </p:cNvPicPr>
          <p:nvPr/>
        </p:nvPicPr>
        <p:blipFill rotWithShape="1">
          <a:blip r:embed="rId2">
            <a:extLst>
              <a:ext uri="{28A0092B-C50C-407E-A947-70E740481C1C}">
                <a14:useLocalDpi xmlns:a14="http://schemas.microsoft.com/office/drawing/2010/main" val="0"/>
              </a:ext>
            </a:extLst>
          </a:blip>
          <a:srcRect t="15789"/>
          <a:stretch/>
        </p:blipFill>
        <p:spPr>
          <a:xfrm>
            <a:off x="-7591" y="0"/>
            <a:ext cx="12199592" cy="6858000"/>
          </a:xfrm>
          <a:prstGeom prst="rect">
            <a:avLst/>
          </a:prstGeom>
        </p:spPr>
      </p:pic>
      <p:sp>
        <p:nvSpPr>
          <p:cNvPr id="2" name="Rectangle 1">
            <a:extLst>
              <a:ext uri="{FF2B5EF4-FFF2-40B4-BE49-F238E27FC236}">
                <a16:creationId xmlns:a16="http://schemas.microsoft.com/office/drawing/2014/main" id="{BCB876C5-E553-4686-8055-01464D704748}"/>
              </a:ext>
            </a:extLst>
          </p:cNvPr>
          <p:cNvSpPr/>
          <p:nvPr/>
        </p:nvSpPr>
        <p:spPr>
          <a:xfrm>
            <a:off x="-10718" y="1581741"/>
            <a:ext cx="12213771" cy="5286565"/>
          </a:xfrm>
          <a:prstGeom prst="rect">
            <a:avLst/>
          </a:prstGeom>
          <a:solidFill>
            <a:srgbClr val="B4C7E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05BA80E-295F-4E8E-81F3-92BD663445EC}"/>
              </a:ext>
            </a:extLst>
          </p:cNvPr>
          <p:cNvSpPr/>
          <p:nvPr/>
        </p:nvSpPr>
        <p:spPr>
          <a:xfrm>
            <a:off x="-22105" y="0"/>
            <a:ext cx="12228285" cy="1581741"/>
          </a:xfrm>
          <a:prstGeom prst="rect">
            <a:avLst/>
          </a:prstGeom>
          <a:solidFill>
            <a:srgbClr val="8FAADC">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TextBox 8">
            <a:extLst>
              <a:ext uri="{FF2B5EF4-FFF2-40B4-BE49-F238E27FC236}">
                <a16:creationId xmlns:a16="http://schemas.microsoft.com/office/drawing/2014/main" id="{D39017F5-0D77-494A-8F4A-05570BCF672E}"/>
              </a:ext>
            </a:extLst>
          </p:cNvPr>
          <p:cNvSpPr txBox="1"/>
          <p:nvPr/>
        </p:nvSpPr>
        <p:spPr>
          <a:xfrm>
            <a:off x="322892" y="283039"/>
            <a:ext cx="2418398" cy="1015663"/>
          </a:xfrm>
          <a:prstGeom prst="rect">
            <a:avLst/>
          </a:prstGeom>
          <a:noFill/>
        </p:spPr>
        <p:txBody>
          <a:bodyPr wrap="square" rtlCol="0">
            <a:spAutoFit/>
          </a:bodyPr>
          <a:lstStyle/>
          <a:p>
            <a:r>
              <a:rPr lang="en-GB" sz="2000" b="1">
                <a:solidFill>
                  <a:schemeClr val="accent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What you find in other platforms is also available here</a:t>
            </a:r>
          </a:p>
        </p:txBody>
      </p:sp>
      <p:sp>
        <p:nvSpPr>
          <p:cNvPr id="11" name="TextBox 10">
            <a:extLst>
              <a:ext uri="{FF2B5EF4-FFF2-40B4-BE49-F238E27FC236}">
                <a16:creationId xmlns:a16="http://schemas.microsoft.com/office/drawing/2014/main" id="{3C05418B-6420-420F-8580-D17299233CFA}"/>
              </a:ext>
            </a:extLst>
          </p:cNvPr>
          <p:cNvSpPr txBox="1"/>
          <p:nvPr/>
        </p:nvSpPr>
        <p:spPr>
          <a:xfrm>
            <a:off x="322892" y="1721333"/>
            <a:ext cx="2418398" cy="1323439"/>
          </a:xfrm>
          <a:prstGeom prst="rect">
            <a:avLst/>
          </a:prstGeom>
          <a:noFill/>
        </p:spPr>
        <p:txBody>
          <a:bodyPr wrap="square" rtlCol="0">
            <a:spAutoFit/>
          </a:bodyPr>
          <a:lstStyle/>
          <a:p>
            <a:r>
              <a:rPr lang="en-GB" sz="2000" b="1">
                <a:solidFill>
                  <a:schemeClr val="accent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To be an organised ecosystem, betoobe brings two exclusive types of groups</a:t>
            </a:r>
          </a:p>
        </p:txBody>
      </p:sp>
      <p:grpSp>
        <p:nvGrpSpPr>
          <p:cNvPr id="18" name="Group 17">
            <a:extLst>
              <a:ext uri="{FF2B5EF4-FFF2-40B4-BE49-F238E27FC236}">
                <a16:creationId xmlns:a16="http://schemas.microsoft.com/office/drawing/2014/main" id="{F9674054-36AE-44CC-8D03-AD9D153CFD2F}"/>
              </a:ext>
            </a:extLst>
          </p:cNvPr>
          <p:cNvGrpSpPr/>
          <p:nvPr/>
        </p:nvGrpSpPr>
        <p:grpSpPr>
          <a:xfrm>
            <a:off x="3330054" y="268355"/>
            <a:ext cx="1840159" cy="1045029"/>
            <a:chOff x="3330054" y="268355"/>
            <a:chExt cx="1840159" cy="1045029"/>
          </a:xfrm>
        </p:grpSpPr>
        <p:sp>
          <p:nvSpPr>
            <p:cNvPr id="5" name="Oval 4">
              <a:extLst>
                <a:ext uri="{FF2B5EF4-FFF2-40B4-BE49-F238E27FC236}">
                  <a16:creationId xmlns:a16="http://schemas.microsoft.com/office/drawing/2014/main" id="{0E70C15F-D685-4735-A601-0B6E1C59D3EC}"/>
                </a:ext>
              </a:extLst>
            </p:cNvPr>
            <p:cNvSpPr/>
            <p:nvPr/>
          </p:nvSpPr>
          <p:spPr>
            <a:xfrm>
              <a:off x="3330054" y="268355"/>
              <a:ext cx="1840159" cy="10450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interest groups</a:t>
              </a:r>
            </a:p>
          </p:txBody>
        </p:sp>
        <p:pic>
          <p:nvPicPr>
            <p:cNvPr id="16" name="Picture 12" descr="Image result for community icon">
              <a:extLst>
                <a:ext uri="{FF2B5EF4-FFF2-40B4-BE49-F238E27FC236}">
                  <a16:creationId xmlns:a16="http://schemas.microsoft.com/office/drawing/2014/main" id="{E4985B34-7FCC-4942-B15B-6156EF90981D}"/>
                </a:ext>
              </a:extLst>
            </p:cNvPr>
            <p:cNvPicPr>
              <a:picLocks noChangeAspect="1" noChangeArrowheads="1"/>
            </p:cNvPicPr>
            <p:nvPr/>
          </p:nvPicPr>
          <p:blipFill rotWithShape="1">
            <a:blip r:embed="rId3">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b="9294"/>
            <a:stretch/>
          </p:blipFill>
          <p:spPr bwMode="auto">
            <a:xfrm>
              <a:off x="4532574" y="272796"/>
              <a:ext cx="476607" cy="4116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51B0FD3C-FC6B-4486-8DF8-3C2C5615DA76}"/>
              </a:ext>
            </a:extLst>
          </p:cNvPr>
          <p:cNvGrpSpPr/>
          <p:nvPr/>
        </p:nvGrpSpPr>
        <p:grpSpPr>
          <a:xfrm>
            <a:off x="8910818" y="232857"/>
            <a:ext cx="1840159" cy="1045029"/>
            <a:chOff x="8910818" y="232857"/>
            <a:chExt cx="1840159" cy="1045029"/>
          </a:xfrm>
        </p:grpSpPr>
        <p:sp>
          <p:nvSpPr>
            <p:cNvPr id="6" name="Oval 5">
              <a:extLst>
                <a:ext uri="{FF2B5EF4-FFF2-40B4-BE49-F238E27FC236}">
                  <a16:creationId xmlns:a16="http://schemas.microsoft.com/office/drawing/2014/main" id="{782C9A97-E917-48E0-9BFC-669CF2B96E81}"/>
                </a:ext>
              </a:extLst>
            </p:cNvPr>
            <p:cNvSpPr/>
            <p:nvPr/>
          </p:nvSpPr>
          <p:spPr>
            <a:xfrm>
              <a:off x="8910818" y="232857"/>
              <a:ext cx="1840159" cy="10450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work groups</a:t>
              </a:r>
            </a:p>
          </p:txBody>
        </p:sp>
        <p:pic>
          <p:nvPicPr>
            <p:cNvPr id="17" name="Picture 12" descr="Image result for community icon">
              <a:extLst>
                <a:ext uri="{FF2B5EF4-FFF2-40B4-BE49-F238E27FC236}">
                  <a16:creationId xmlns:a16="http://schemas.microsoft.com/office/drawing/2014/main" id="{4770CE70-AE56-4C51-9C44-7DE798813B13}"/>
                </a:ext>
              </a:extLst>
            </p:cNvPr>
            <p:cNvPicPr>
              <a:picLocks noChangeAspect="1" noChangeArrowheads="1"/>
            </p:cNvPicPr>
            <p:nvPr/>
          </p:nvPicPr>
          <p:blipFill rotWithShape="1">
            <a:blip r:embed="rId3">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b="9294"/>
            <a:stretch/>
          </p:blipFill>
          <p:spPr bwMode="auto">
            <a:xfrm>
              <a:off x="10119824" y="247949"/>
              <a:ext cx="476607" cy="4116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CC83A861-9984-40A2-BAD6-E66FCEA11707}"/>
              </a:ext>
            </a:extLst>
          </p:cNvPr>
          <p:cNvGrpSpPr/>
          <p:nvPr/>
        </p:nvGrpSpPr>
        <p:grpSpPr>
          <a:xfrm>
            <a:off x="5310338" y="200668"/>
            <a:ext cx="3407627" cy="1130569"/>
            <a:chOff x="5310338" y="200668"/>
            <a:chExt cx="3407627" cy="1130569"/>
          </a:xfrm>
        </p:grpSpPr>
        <p:sp>
          <p:nvSpPr>
            <p:cNvPr id="12" name="Left Brace 11">
              <a:extLst>
                <a:ext uri="{FF2B5EF4-FFF2-40B4-BE49-F238E27FC236}">
                  <a16:creationId xmlns:a16="http://schemas.microsoft.com/office/drawing/2014/main" id="{3C000C66-8FF6-4914-AB87-658C730E7F24}"/>
                </a:ext>
              </a:extLst>
            </p:cNvPr>
            <p:cNvSpPr/>
            <p:nvPr/>
          </p:nvSpPr>
          <p:spPr>
            <a:xfrm>
              <a:off x="5310338" y="221497"/>
              <a:ext cx="124949" cy="1045029"/>
            </a:xfrm>
            <a:prstGeom prst="leftBrac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sp>
          <p:nvSpPr>
            <p:cNvPr id="13" name="Left Brace 12">
              <a:extLst>
                <a:ext uri="{FF2B5EF4-FFF2-40B4-BE49-F238E27FC236}">
                  <a16:creationId xmlns:a16="http://schemas.microsoft.com/office/drawing/2014/main" id="{59EDFF19-8D8F-409C-B6B1-B9D09A1B6750}"/>
                </a:ext>
              </a:extLst>
            </p:cNvPr>
            <p:cNvSpPr/>
            <p:nvPr/>
          </p:nvSpPr>
          <p:spPr>
            <a:xfrm flipH="1">
              <a:off x="8593016" y="200668"/>
              <a:ext cx="124949" cy="1045029"/>
            </a:xfrm>
            <a:prstGeom prst="leftBrac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ID4096"/>
            </a:p>
          </p:txBody>
        </p:sp>
        <p:pic>
          <p:nvPicPr>
            <p:cNvPr id="1026" name="Picture 2" descr="Image result for collaboration icons white png">
              <a:extLst>
                <a:ext uri="{FF2B5EF4-FFF2-40B4-BE49-F238E27FC236}">
                  <a16:creationId xmlns:a16="http://schemas.microsoft.com/office/drawing/2014/main" id="{C6C3F04F-C5E7-4A2A-ABBC-E9B76DAC8B26}"/>
                </a:ext>
              </a:extLst>
            </p:cNvPr>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977976" y="262818"/>
              <a:ext cx="483231" cy="4832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ocument sharing icon png">
              <a:extLst>
                <a:ext uri="{FF2B5EF4-FFF2-40B4-BE49-F238E27FC236}">
                  <a16:creationId xmlns:a16="http://schemas.microsoft.com/office/drawing/2014/main" id="{111F55BD-75DD-4081-A6C3-5A5865E29C4A}"/>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044882" y="819741"/>
              <a:ext cx="389647" cy="38964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lated image">
              <a:extLst>
                <a:ext uri="{FF2B5EF4-FFF2-40B4-BE49-F238E27FC236}">
                  <a16:creationId xmlns:a16="http://schemas.microsoft.com/office/drawing/2014/main" id="{3D0E0AAC-8CB3-45C2-8AFD-81F027D55850}"/>
                </a:ext>
              </a:extLst>
            </p:cNvPr>
            <p:cNvPicPr>
              <a:picLocks noChangeAspect="1" noChangeArrowheads="1"/>
            </p:cNvPicPr>
            <p:nvPr/>
          </p:nvPicPr>
          <p:blipFill>
            <a:blip r:embed="rId6">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492617" y="659587"/>
              <a:ext cx="671650" cy="67165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messaging icon png">
              <a:extLst>
                <a:ext uri="{FF2B5EF4-FFF2-40B4-BE49-F238E27FC236}">
                  <a16:creationId xmlns:a16="http://schemas.microsoft.com/office/drawing/2014/main" id="{F61FE9CD-8940-4431-96AD-3B443E8E3BB3}"/>
                </a:ext>
              </a:extLst>
            </p:cNvPr>
            <p:cNvPicPr>
              <a:picLocks noChangeAspect="1" noChangeArrowheads="1"/>
            </p:cNvPicPr>
            <p:nvPr/>
          </p:nvPicPr>
          <p:blipFill>
            <a:blip r:embed="rId7">
              <a:clrChange>
                <a:clrFrom>
                  <a:srgbClr val="FEFEFE"/>
                </a:clrFrom>
                <a:clrTo>
                  <a:srgbClr val="FEFEFE">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233550" y="279562"/>
              <a:ext cx="487671" cy="48710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notification icon png">
              <a:extLst>
                <a:ext uri="{FF2B5EF4-FFF2-40B4-BE49-F238E27FC236}">
                  <a16:creationId xmlns:a16="http://schemas.microsoft.com/office/drawing/2014/main" id="{237ABA2B-AC2E-417A-A1A8-6656664BB049}"/>
                </a:ext>
              </a:extLst>
            </p:cNvPr>
            <p:cNvPicPr>
              <a:picLocks noChangeAspect="1" noChangeArrowheads="1"/>
            </p:cNvPicPr>
            <p:nvPr/>
          </p:nvPicPr>
          <p:blipFill>
            <a:blip r:embed="rId8">
              <a:clrChange>
                <a:clrFrom>
                  <a:srgbClr val="F5F5F5"/>
                </a:clrFrom>
                <a:clrTo>
                  <a:srgbClr val="F5F5F5">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560215" y="247949"/>
              <a:ext cx="518720" cy="51872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video conference icon png">
              <a:extLst>
                <a:ext uri="{FF2B5EF4-FFF2-40B4-BE49-F238E27FC236}">
                  <a16:creationId xmlns:a16="http://schemas.microsoft.com/office/drawing/2014/main" id="{B8CB5E59-079A-43E3-886F-7D1AEA2FE7B4}"/>
                </a:ext>
              </a:extLst>
            </p:cNvPr>
            <p:cNvPicPr>
              <a:picLocks noChangeAspect="1" noChangeArrowheads="1"/>
            </p:cNvPicPr>
            <p:nvPr/>
          </p:nvPicPr>
          <p:blipFill rotWithShape="1">
            <a:blip r:embed="rId9">
              <a:duotone>
                <a:prstClr val="black"/>
                <a:schemeClr val="tx2">
                  <a:tint val="45000"/>
                  <a:satMod val="400000"/>
                </a:schemeClr>
              </a:duotone>
              <a:extLst>
                <a:ext uri="{28A0092B-C50C-407E-A947-70E740481C1C}">
                  <a14:useLocalDpi xmlns:a14="http://schemas.microsoft.com/office/drawing/2010/main" val="0"/>
                </a:ext>
              </a:extLst>
            </a:blip>
            <a:srcRect l="38439" t="36494" r="38108" b="37604"/>
            <a:stretch/>
          </p:blipFill>
          <p:spPr bwMode="auto">
            <a:xfrm>
              <a:off x="7262555" y="777323"/>
              <a:ext cx="442719" cy="459603"/>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like icon png">
              <a:extLst>
                <a:ext uri="{FF2B5EF4-FFF2-40B4-BE49-F238E27FC236}">
                  <a16:creationId xmlns:a16="http://schemas.microsoft.com/office/drawing/2014/main" id="{646DF198-26C0-4E73-AC55-15B5BB115C75}"/>
                </a:ext>
              </a:extLst>
            </p:cNvPr>
            <p:cNvPicPr>
              <a:picLocks noChangeAspect="1" noChangeArrowheads="1"/>
            </p:cNvPicPr>
            <p:nvPr/>
          </p:nvPicPr>
          <p:blipFill>
            <a:blip r:embed="rId10">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467949" y="819741"/>
              <a:ext cx="344184" cy="35134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profile icon png">
              <a:extLst>
                <a:ext uri="{FF2B5EF4-FFF2-40B4-BE49-F238E27FC236}">
                  <a16:creationId xmlns:a16="http://schemas.microsoft.com/office/drawing/2014/main" id="{D9F70448-C3A7-4157-8A2B-0A1B71AB2E1B}"/>
                </a:ext>
              </a:extLst>
            </p:cNvPr>
            <p:cNvPicPr>
              <a:picLocks noChangeAspect="1" noChangeArrowheads="1"/>
            </p:cNvPicPr>
            <p:nvPr/>
          </p:nvPicPr>
          <p:blipFill>
            <a:blip r:embed="rId11">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452124" y="283039"/>
              <a:ext cx="434961" cy="4349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680774C8-1FD1-414F-83B8-8612582E2D5B}"/>
              </a:ext>
            </a:extLst>
          </p:cNvPr>
          <p:cNvGrpSpPr/>
          <p:nvPr/>
        </p:nvGrpSpPr>
        <p:grpSpPr>
          <a:xfrm>
            <a:off x="738338" y="3658473"/>
            <a:ext cx="4696949" cy="2742338"/>
            <a:chOff x="735165" y="3452726"/>
            <a:chExt cx="4696949" cy="2782957"/>
          </a:xfrm>
        </p:grpSpPr>
        <p:sp>
          <p:nvSpPr>
            <p:cNvPr id="25" name="Rectangle: Rounded Corners 24">
              <a:extLst>
                <a:ext uri="{FF2B5EF4-FFF2-40B4-BE49-F238E27FC236}">
                  <a16:creationId xmlns:a16="http://schemas.microsoft.com/office/drawing/2014/main" id="{59B44F6C-6FFD-4071-B4DC-8B90853E35D9}"/>
                </a:ext>
              </a:extLst>
            </p:cNvPr>
            <p:cNvSpPr/>
            <p:nvPr/>
          </p:nvSpPr>
          <p:spPr>
            <a:xfrm>
              <a:off x="735165" y="3452726"/>
              <a:ext cx="4696949" cy="2782957"/>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TextBox 19">
              <a:extLst>
                <a:ext uri="{FF2B5EF4-FFF2-40B4-BE49-F238E27FC236}">
                  <a16:creationId xmlns:a16="http://schemas.microsoft.com/office/drawing/2014/main" id="{744B228A-FEC3-4291-A49D-E7CE9D98DEDC}"/>
                </a:ext>
              </a:extLst>
            </p:cNvPr>
            <p:cNvSpPr txBox="1"/>
            <p:nvPr/>
          </p:nvSpPr>
          <p:spPr>
            <a:xfrm>
              <a:off x="975399" y="3568752"/>
              <a:ext cx="4305059" cy="2061413"/>
            </a:xfrm>
            <a:prstGeom prst="rect">
              <a:avLst/>
            </a:prstGeom>
            <a:noFill/>
          </p:spPr>
          <p:txBody>
            <a:bodyPr wrap="square" rtlCol="0">
              <a:spAutoFit/>
            </a:bodyPr>
            <a:lstStyle/>
            <a:p>
              <a:r>
                <a:rPr lang="en-GB" sz="1400">
                  <a:solidFill>
                    <a:schemeClr val="accent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Composed of all the members who have been invited by a given member. New members are automatically added to the group of their referrer.</a:t>
              </a:r>
            </a:p>
            <a:p>
              <a:endParaRPr lang="en-GB" sz="1400">
                <a:solidFill>
                  <a:schemeClr val="accent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a:p>
              <a:r>
                <a:rPr lang="en-GB" sz="1400">
                  <a:solidFill>
                    <a:schemeClr val="accent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This type of group is where members will express their support to all their referrals, helping them navigate the platform, connect to the right people, get answers to their questions and more generally increase the value they get from betoobe. </a:t>
              </a:r>
            </a:p>
          </p:txBody>
        </p:sp>
      </p:grpSp>
      <p:grpSp>
        <p:nvGrpSpPr>
          <p:cNvPr id="31" name="Group 30">
            <a:extLst>
              <a:ext uri="{FF2B5EF4-FFF2-40B4-BE49-F238E27FC236}">
                <a16:creationId xmlns:a16="http://schemas.microsoft.com/office/drawing/2014/main" id="{5BF1F441-8040-47D3-9A9E-7804F172505B}"/>
              </a:ext>
            </a:extLst>
          </p:cNvPr>
          <p:cNvGrpSpPr/>
          <p:nvPr/>
        </p:nvGrpSpPr>
        <p:grpSpPr>
          <a:xfrm>
            <a:off x="6244541" y="3658466"/>
            <a:ext cx="4696949" cy="2782957"/>
            <a:chOff x="6244541" y="3452726"/>
            <a:chExt cx="4696949" cy="2782957"/>
          </a:xfrm>
        </p:grpSpPr>
        <p:sp>
          <p:nvSpPr>
            <p:cNvPr id="42" name="Rectangle: Rounded Corners 41">
              <a:extLst>
                <a:ext uri="{FF2B5EF4-FFF2-40B4-BE49-F238E27FC236}">
                  <a16:creationId xmlns:a16="http://schemas.microsoft.com/office/drawing/2014/main" id="{F7589980-2C78-4070-9D5C-5EEC2A719C31}"/>
                </a:ext>
              </a:extLst>
            </p:cNvPr>
            <p:cNvSpPr/>
            <p:nvPr/>
          </p:nvSpPr>
          <p:spPr>
            <a:xfrm>
              <a:off x="6244541" y="3452726"/>
              <a:ext cx="4696949" cy="2782957"/>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1" name="TextBox 20">
              <a:extLst>
                <a:ext uri="{FF2B5EF4-FFF2-40B4-BE49-F238E27FC236}">
                  <a16:creationId xmlns:a16="http://schemas.microsoft.com/office/drawing/2014/main" id="{0DB36DF8-67B4-4462-A004-34675EBFADAE}"/>
                </a:ext>
              </a:extLst>
            </p:cNvPr>
            <p:cNvSpPr txBox="1"/>
            <p:nvPr/>
          </p:nvSpPr>
          <p:spPr>
            <a:xfrm>
              <a:off x="6467949" y="3573595"/>
              <a:ext cx="4375082" cy="2462213"/>
            </a:xfrm>
            <a:prstGeom prst="rect">
              <a:avLst/>
            </a:prstGeom>
            <a:noFill/>
          </p:spPr>
          <p:txBody>
            <a:bodyPr wrap="square" rtlCol="0">
              <a:spAutoFit/>
            </a:bodyPr>
            <a:lstStyle/>
            <a:p>
              <a:r>
                <a:rPr lang="en-GB" sz="1400">
                  <a:solidFill>
                    <a:schemeClr val="accent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This is the “home” of members, how they define themselves professionally on the market. How they can be meaningfully grouped to maximise the value of what they do together. </a:t>
              </a:r>
            </a:p>
            <a:p>
              <a:endParaRPr lang="en-GB" sz="1400">
                <a:solidFill>
                  <a:schemeClr val="accent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endParaRPr>
            </a:p>
            <a:p>
              <a:r>
                <a:rPr lang="en-GB" sz="1400">
                  <a:solidFill>
                    <a:schemeClr val="accent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When possible, communities are subdivided to allow members to join the </a:t>
              </a:r>
              <a:r>
                <a:rPr lang="en-GB" sz="1400">
                  <a:solidFill>
                    <a:schemeClr val="accent1">
                      <a:lumMod val="50000"/>
                    </a:schemeClr>
                  </a:solidFill>
                  <a:latin typeface="Source Sans Pro Light" panose="020B0403030403020204" pitchFamily="34" charset="0"/>
                  <a:cs typeface="Arial" panose="020B0604020202020204" pitchFamily="34" charset="0"/>
                </a:rPr>
                <a:t>subcommunity</a:t>
              </a:r>
              <a:r>
                <a:rPr lang="en-GB" sz="1400">
                  <a:solidFill>
                    <a:schemeClr val="accent1">
                      <a:lumMod val="50000"/>
                    </a:schemeClr>
                  </a:solidFill>
                  <a:latin typeface="Source Sans Pro Light" panose="020B0403030403020204" pitchFamily="34" charset="0"/>
                  <a:ea typeface="Source Sans Pro Light" panose="020B0403030403020204" pitchFamily="34" charset="0"/>
                  <a:cs typeface="Arial" panose="020B0604020202020204" pitchFamily="34" charset="0"/>
                </a:rPr>
                <a:t> that best defines what they do and where they do it, </a:t>
              </a:r>
              <a:r>
                <a:rPr lang="en-GB" sz="1400">
                  <a:solidFill>
                    <a:schemeClr val="accent1">
                      <a:lumMod val="50000"/>
                    </a:schemeClr>
                  </a:solidFill>
                  <a:latin typeface="Source Sans Pro Light" panose="020B0403030403020204" pitchFamily="34" charset="0"/>
                  <a:cs typeface="Arial" panose="020B0604020202020204" pitchFamily="34" charset="0"/>
                </a:rPr>
                <a:t>to foster in person interactions between neighbours in a community and to take local cultures into account in the animation of these groups</a:t>
              </a:r>
            </a:p>
          </p:txBody>
        </p:sp>
      </p:grpSp>
      <p:grpSp>
        <p:nvGrpSpPr>
          <p:cNvPr id="26" name="Group 25">
            <a:extLst>
              <a:ext uri="{FF2B5EF4-FFF2-40B4-BE49-F238E27FC236}">
                <a16:creationId xmlns:a16="http://schemas.microsoft.com/office/drawing/2014/main" id="{C079E0B1-FFC7-4878-8AC9-4514F4E9215A}"/>
              </a:ext>
            </a:extLst>
          </p:cNvPr>
          <p:cNvGrpSpPr/>
          <p:nvPr/>
        </p:nvGrpSpPr>
        <p:grpSpPr>
          <a:xfrm>
            <a:off x="3330053" y="2522257"/>
            <a:ext cx="1840159" cy="1045029"/>
            <a:chOff x="3330053" y="2522257"/>
            <a:chExt cx="1840159" cy="1045029"/>
          </a:xfrm>
        </p:grpSpPr>
        <p:sp>
          <p:nvSpPr>
            <p:cNvPr id="4" name="Oval 3">
              <a:extLst>
                <a:ext uri="{FF2B5EF4-FFF2-40B4-BE49-F238E27FC236}">
                  <a16:creationId xmlns:a16="http://schemas.microsoft.com/office/drawing/2014/main" id="{F40E554A-63B9-4590-B8AD-E52D542CB3C9}"/>
                </a:ext>
              </a:extLst>
            </p:cNvPr>
            <p:cNvSpPr/>
            <p:nvPr/>
          </p:nvSpPr>
          <p:spPr>
            <a:xfrm>
              <a:off x="3330053" y="2522257"/>
              <a:ext cx="1840159" cy="104502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team</a:t>
              </a:r>
            </a:p>
          </p:txBody>
        </p:sp>
        <p:pic>
          <p:nvPicPr>
            <p:cNvPr id="14" name="Picture 12" descr="Image result for community icon">
              <a:extLst>
                <a:ext uri="{FF2B5EF4-FFF2-40B4-BE49-F238E27FC236}">
                  <a16:creationId xmlns:a16="http://schemas.microsoft.com/office/drawing/2014/main" id="{F15711CF-ED45-48C6-A90D-ABFD21E2678A}"/>
                </a:ext>
              </a:extLst>
            </p:cNvPr>
            <p:cNvPicPr>
              <a:picLocks noChangeAspect="1" noChangeArrowheads="1"/>
            </p:cNvPicPr>
            <p:nvPr/>
          </p:nvPicPr>
          <p:blipFill rotWithShape="1">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b="9294"/>
            <a:stretch/>
          </p:blipFill>
          <p:spPr bwMode="auto">
            <a:xfrm>
              <a:off x="4532574" y="2547103"/>
              <a:ext cx="476607" cy="4116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267BE4A3-2B3E-4814-8321-2FD08E769FF1}"/>
              </a:ext>
            </a:extLst>
          </p:cNvPr>
          <p:cNvGrpSpPr/>
          <p:nvPr/>
        </p:nvGrpSpPr>
        <p:grpSpPr>
          <a:xfrm>
            <a:off x="8910817" y="2522256"/>
            <a:ext cx="1840159" cy="1045029"/>
            <a:chOff x="8910817" y="2522256"/>
            <a:chExt cx="1840159" cy="1045029"/>
          </a:xfrm>
        </p:grpSpPr>
        <p:sp>
          <p:nvSpPr>
            <p:cNvPr id="3" name="Oval 2">
              <a:extLst>
                <a:ext uri="{FF2B5EF4-FFF2-40B4-BE49-F238E27FC236}">
                  <a16:creationId xmlns:a16="http://schemas.microsoft.com/office/drawing/2014/main" id="{98F3030C-547D-4C18-90AD-26E3CA0C50FB}"/>
                </a:ext>
              </a:extLst>
            </p:cNvPr>
            <p:cNvSpPr/>
            <p:nvPr/>
          </p:nvSpPr>
          <p:spPr>
            <a:xfrm>
              <a:off x="8910817" y="2522256"/>
              <a:ext cx="1840159" cy="104502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community</a:t>
              </a:r>
            </a:p>
          </p:txBody>
        </p:sp>
        <p:pic>
          <p:nvPicPr>
            <p:cNvPr id="15" name="Picture 12" descr="Image result for community icon">
              <a:extLst>
                <a:ext uri="{FF2B5EF4-FFF2-40B4-BE49-F238E27FC236}">
                  <a16:creationId xmlns:a16="http://schemas.microsoft.com/office/drawing/2014/main" id="{DC22BBCA-0108-41A9-8EF4-7074F6779167}"/>
                </a:ext>
              </a:extLst>
            </p:cNvPr>
            <p:cNvPicPr>
              <a:picLocks noChangeAspect="1" noChangeArrowheads="1"/>
            </p:cNvPicPr>
            <p:nvPr/>
          </p:nvPicPr>
          <p:blipFill rotWithShape="1">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b="9294"/>
            <a:stretch/>
          </p:blipFill>
          <p:spPr bwMode="auto">
            <a:xfrm>
              <a:off x="10119824" y="2522256"/>
              <a:ext cx="476607" cy="411638"/>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8">
            <a:extLst>
              <a:ext uri="{FF2B5EF4-FFF2-40B4-BE49-F238E27FC236}">
                <a16:creationId xmlns:a16="http://schemas.microsoft.com/office/drawing/2014/main" id="{F427EA99-BABE-4FA9-AA7A-D63DFCCD00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95610" y="6235633"/>
            <a:ext cx="954388" cy="411580"/>
          </a:xfrm>
          <a:prstGeom prst="rect">
            <a:avLst/>
          </a:prstGeom>
          <a:effectLst/>
        </p:spPr>
      </p:pic>
    </p:spTree>
    <p:extLst>
      <p:ext uri="{BB962C8B-B14F-4D97-AF65-F5344CB8AC3E}">
        <p14:creationId xmlns:p14="http://schemas.microsoft.com/office/powerpoint/2010/main" val="114458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descr="A person sitting on a bench&#10;&#10;Description automatically generated">
            <a:extLst>
              <a:ext uri="{FF2B5EF4-FFF2-40B4-BE49-F238E27FC236}">
                <a16:creationId xmlns:a16="http://schemas.microsoft.com/office/drawing/2014/main" id="{CB564755-26D7-4DE0-909E-36FA2323D858}"/>
              </a:ext>
            </a:extLst>
          </p:cNvPr>
          <p:cNvPicPr>
            <a:picLocks noChangeAspect="1"/>
          </p:cNvPicPr>
          <p:nvPr/>
        </p:nvPicPr>
        <p:blipFill rotWithShape="1">
          <a:blip r:embed="rId3">
            <a:extLst>
              <a:ext uri="{28A0092B-C50C-407E-A947-70E740481C1C}">
                <a14:useLocalDpi xmlns:a14="http://schemas.microsoft.com/office/drawing/2010/main" val="0"/>
              </a:ext>
            </a:extLst>
          </a:blip>
          <a:srcRect t="15789"/>
          <a:stretch/>
        </p:blipFill>
        <p:spPr>
          <a:xfrm>
            <a:off x="-7591" y="0"/>
            <a:ext cx="12199591" cy="6858000"/>
          </a:xfrm>
          <a:prstGeom prst="rect">
            <a:avLst/>
          </a:prstGeom>
        </p:spPr>
      </p:pic>
      <p:sp>
        <p:nvSpPr>
          <p:cNvPr id="4" name="Rectangle 3">
            <a:extLst>
              <a:ext uri="{FF2B5EF4-FFF2-40B4-BE49-F238E27FC236}">
                <a16:creationId xmlns:a16="http://schemas.microsoft.com/office/drawing/2014/main" id="{6434D3AE-87C6-4A7A-A6A7-A0B7049A3D83}"/>
              </a:ext>
            </a:extLst>
          </p:cNvPr>
          <p:cNvSpPr/>
          <p:nvPr/>
        </p:nvSpPr>
        <p:spPr>
          <a:xfrm>
            <a:off x="0" y="1"/>
            <a:ext cx="12192000" cy="6858000"/>
          </a:xfrm>
          <a:prstGeom prst="rect">
            <a:avLst/>
          </a:prstGeom>
          <a:solidFill>
            <a:schemeClr val="accent1">
              <a:lumMod val="75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TextBox 6">
            <a:extLst>
              <a:ext uri="{FF2B5EF4-FFF2-40B4-BE49-F238E27FC236}">
                <a16:creationId xmlns:a16="http://schemas.microsoft.com/office/drawing/2014/main" id="{1193AEF4-DFAF-4064-BF5E-4D9D6511B4D3}"/>
              </a:ext>
            </a:extLst>
          </p:cNvPr>
          <p:cNvSpPr txBox="1"/>
          <p:nvPr/>
        </p:nvSpPr>
        <p:spPr>
          <a:xfrm>
            <a:off x="2773549" y="5922316"/>
            <a:ext cx="8409085" cy="707886"/>
          </a:xfrm>
          <a:prstGeom prst="rect">
            <a:avLst/>
          </a:prstGeom>
          <a:noFill/>
        </p:spPr>
        <p:txBody>
          <a:bodyPr wrap="square" rtlCol="0" anchor="t">
            <a:spAutoFit/>
          </a:bodyPr>
          <a:lstStyle/>
          <a:p>
            <a:r>
              <a:rPr lang="en-GB" sz="2000" b="1">
                <a:solidFill>
                  <a:schemeClr val="bg1"/>
                </a:solidFill>
                <a:latin typeface="Source Sans Pro Light"/>
                <a:ea typeface="Source Sans Pro Light"/>
                <a:cs typeface="Arial"/>
              </a:rPr>
              <a:t>Members are recognised and incentivised for conducting activities helping themselves and other Independent Professionals to grow and generate income</a:t>
            </a:r>
          </a:p>
        </p:txBody>
      </p:sp>
      <p:pic>
        <p:nvPicPr>
          <p:cNvPr id="89" name="Picture 8">
            <a:extLst>
              <a:ext uri="{FF2B5EF4-FFF2-40B4-BE49-F238E27FC236}">
                <a16:creationId xmlns:a16="http://schemas.microsoft.com/office/drawing/2014/main" id="{BDC01793-E5D5-42A7-91DD-2F1DCD36D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0631" y="6070469"/>
            <a:ext cx="954388" cy="411580"/>
          </a:xfrm>
          <a:prstGeom prst="rect">
            <a:avLst/>
          </a:prstGeom>
          <a:effectLst/>
        </p:spPr>
      </p:pic>
      <p:sp>
        <p:nvSpPr>
          <p:cNvPr id="90" name="ZoneTexte 128">
            <a:extLst>
              <a:ext uri="{FF2B5EF4-FFF2-40B4-BE49-F238E27FC236}">
                <a16:creationId xmlns:a16="http://schemas.microsoft.com/office/drawing/2014/main" id="{C9BB5350-3CF9-4D12-B45F-CE33011FF3EA}"/>
              </a:ext>
            </a:extLst>
          </p:cNvPr>
          <p:cNvSpPr txBox="1"/>
          <p:nvPr/>
        </p:nvSpPr>
        <p:spPr>
          <a:xfrm>
            <a:off x="7763694" y="1670531"/>
            <a:ext cx="1694842"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Generating activities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Writing insights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Giving answers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a:t>
            </a:r>
          </a:p>
        </p:txBody>
      </p:sp>
      <p:sp>
        <p:nvSpPr>
          <p:cNvPr id="92" name="ZoneTexte 128">
            <a:extLst>
              <a:ext uri="{FF2B5EF4-FFF2-40B4-BE49-F238E27FC236}">
                <a16:creationId xmlns:a16="http://schemas.microsoft.com/office/drawing/2014/main" id="{2CAC62AA-72C4-4B7E-9B96-DF943B39AE2A}"/>
              </a:ext>
            </a:extLst>
          </p:cNvPr>
          <p:cNvSpPr txBox="1"/>
          <p:nvPr/>
        </p:nvSpPr>
        <p:spPr>
          <a:xfrm>
            <a:off x="5836149" y="568395"/>
            <a:ext cx="1628208"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Booking </a:t>
            </a:r>
            <a:r>
              <a:rPr lang="en-GB" sz="1200" err="1">
                <a:solidFill>
                  <a:schemeClr val="bg1"/>
                </a:solidFill>
                <a:latin typeface="Source Sans Pro Light" panose="020B0403030403020204" pitchFamily="34" charset="0"/>
                <a:ea typeface="Source Sans Pro Light" panose="020B0403030403020204" pitchFamily="34" charset="0"/>
                <a:cs typeface="Calibri"/>
              </a:rPr>
              <a:t>mindshares</a:t>
            </a:r>
            <a:endParaRPr lang="en-GB" sz="1200">
              <a:solidFill>
                <a:schemeClr val="bg1"/>
              </a:solidFill>
              <a:latin typeface="Source Sans Pro Light" panose="020B0403030403020204" pitchFamily="34" charset="0"/>
              <a:ea typeface="Source Sans Pro Light" panose="020B0403030403020204" pitchFamily="34" charset="0"/>
              <a:cs typeface="Calibri"/>
            </a:endParaRP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Reading insights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Getting answers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a:t>
            </a:r>
          </a:p>
        </p:txBody>
      </p:sp>
      <p:sp>
        <p:nvSpPr>
          <p:cNvPr id="53" name="Rectangle 52">
            <a:extLst>
              <a:ext uri="{FF2B5EF4-FFF2-40B4-BE49-F238E27FC236}">
                <a16:creationId xmlns:a16="http://schemas.microsoft.com/office/drawing/2014/main" id="{8D29FC67-FAFE-41D6-AE1F-B5B3DDD97527}"/>
              </a:ext>
            </a:extLst>
          </p:cNvPr>
          <p:cNvSpPr/>
          <p:nvPr/>
        </p:nvSpPr>
        <p:spPr>
          <a:xfrm>
            <a:off x="5836149" y="265813"/>
            <a:ext cx="1628208" cy="369332"/>
          </a:xfrm>
          <a:prstGeom prst="rect">
            <a:avLst/>
          </a:prstGeom>
        </p:spPr>
        <p:txBody>
          <a:bodyPr wrap="square">
            <a:spAutoFit/>
          </a:bodyPr>
          <a:lstStyle/>
          <a:p>
            <a:r>
              <a:rPr lang="en-GB" dirty="0">
                <a:solidFill>
                  <a:schemeClr val="bg1"/>
                </a:solidFill>
                <a:latin typeface="Source Sans Pro Light" panose="020B0403030403020204" pitchFamily="34" charset="0"/>
                <a:ea typeface="Source Sans Pro Light" panose="020B0403030403020204" pitchFamily="34" charset="0"/>
                <a:cs typeface="Calibri"/>
              </a:rPr>
              <a:t>LEARNING</a:t>
            </a:r>
            <a:endParaRPr lang="en-GB" dirty="0">
              <a:solidFill>
                <a:schemeClr val="bg1"/>
              </a:solidFill>
              <a:latin typeface="Source Sans Pro Light" panose="020B0403030403020204" pitchFamily="34" charset="0"/>
              <a:ea typeface="Source Sans Pro Light" panose="020B0403030403020204" pitchFamily="34" charset="0"/>
            </a:endParaRPr>
          </a:p>
        </p:txBody>
      </p:sp>
      <p:sp>
        <p:nvSpPr>
          <p:cNvPr id="54" name="Rectangle 53">
            <a:extLst>
              <a:ext uri="{FF2B5EF4-FFF2-40B4-BE49-F238E27FC236}">
                <a16:creationId xmlns:a16="http://schemas.microsoft.com/office/drawing/2014/main" id="{F42CBE3D-53D3-4A50-8959-0606957B42B1}"/>
              </a:ext>
            </a:extLst>
          </p:cNvPr>
          <p:cNvSpPr/>
          <p:nvPr/>
        </p:nvSpPr>
        <p:spPr>
          <a:xfrm>
            <a:off x="7732875" y="1364873"/>
            <a:ext cx="1688198" cy="369332"/>
          </a:xfrm>
          <a:prstGeom prst="rect">
            <a:avLst/>
          </a:prstGeom>
        </p:spPr>
        <p:txBody>
          <a:bodyPr wrap="square">
            <a:spAutoFit/>
          </a:bodyPr>
          <a:lstStyle/>
          <a:p>
            <a:r>
              <a:rPr lang="en-GB" dirty="0">
                <a:solidFill>
                  <a:schemeClr val="bg1"/>
                </a:solidFill>
                <a:latin typeface="Source Sans Pro Light" panose="020B0403030403020204" pitchFamily="34" charset="0"/>
                <a:ea typeface="Source Sans Pro Light" panose="020B0403030403020204" pitchFamily="34" charset="0"/>
                <a:cs typeface="Calibri"/>
              </a:rPr>
              <a:t>CONTRIBUTING</a:t>
            </a:r>
            <a:endParaRPr lang="en-GB" dirty="0">
              <a:solidFill>
                <a:schemeClr val="bg1"/>
              </a:solidFill>
              <a:latin typeface="Source Sans Pro Light" panose="020B0403030403020204" pitchFamily="34" charset="0"/>
              <a:ea typeface="Source Sans Pro Light" panose="020B0403030403020204" pitchFamily="34" charset="0"/>
            </a:endParaRPr>
          </a:p>
        </p:txBody>
      </p:sp>
      <p:sp>
        <p:nvSpPr>
          <p:cNvPr id="95" name="Rectangle 94">
            <a:extLst>
              <a:ext uri="{FF2B5EF4-FFF2-40B4-BE49-F238E27FC236}">
                <a16:creationId xmlns:a16="http://schemas.microsoft.com/office/drawing/2014/main" id="{2851C11A-033E-46D1-9583-7D4D77E6A82E}"/>
              </a:ext>
            </a:extLst>
          </p:cNvPr>
          <p:cNvSpPr/>
          <p:nvPr/>
        </p:nvSpPr>
        <p:spPr>
          <a:xfrm>
            <a:off x="5836149" y="4730420"/>
            <a:ext cx="1789801" cy="369332"/>
          </a:xfrm>
          <a:prstGeom prst="rect">
            <a:avLst/>
          </a:prstGeom>
        </p:spPr>
        <p:txBody>
          <a:bodyPr wrap="square">
            <a:spAutoFit/>
          </a:bodyPr>
          <a:lstStyle/>
          <a:p>
            <a:r>
              <a:rPr lang="en-GB" dirty="0">
                <a:solidFill>
                  <a:schemeClr val="bg1"/>
                </a:solidFill>
                <a:latin typeface="Source Sans Pro Light" panose="020B0403030403020204" pitchFamily="34" charset="0"/>
                <a:ea typeface="Source Sans Pro Light" panose="020B0403030403020204" pitchFamily="34" charset="0"/>
                <a:cs typeface="Calibri"/>
              </a:rPr>
              <a:t>ACTIVATING</a:t>
            </a:r>
            <a:endParaRPr lang="en-GB" dirty="0">
              <a:solidFill>
                <a:schemeClr val="bg1"/>
              </a:solidFill>
              <a:latin typeface="Source Sans Pro Light" panose="020B0403030403020204" pitchFamily="34" charset="0"/>
              <a:ea typeface="Source Sans Pro Light" panose="020B0403030403020204" pitchFamily="34" charset="0"/>
            </a:endParaRPr>
          </a:p>
        </p:txBody>
      </p:sp>
      <p:sp>
        <p:nvSpPr>
          <p:cNvPr id="96" name="Rectangle 95">
            <a:extLst>
              <a:ext uri="{FF2B5EF4-FFF2-40B4-BE49-F238E27FC236}">
                <a16:creationId xmlns:a16="http://schemas.microsoft.com/office/drawing/2014/main" id="{5F5FD3A1-0175-4870-9B87-01C65771ACAC}"/>
              </a:ext>
            </a:extLst>
          </p:cNvPr>
          <p:cNvSpPr/>
          <p:nvPr/>
        </p:nvSpPr>
        <p:spPr>
          <a:xfrm>
            <a:off x="9631853" y="2459750"/>
            <a:ext cx="1748675" cy="369332"/>
          </a:xfrm>
          <a:prstGeom prst="rect">
            <a:avLst/>
          </a:prstGeom>
        </p:spPr>
        <p:txBody>
          <a:bodyPr wrap="square">
            <a:spAutoFit/>
          </a:bodyPr>
          <a:lstStyle/>
          <a:p>
            <a:r>
              <a:rPr lang="en-GB" dirty="0">
                <a:solidFill>
                  <a:schemeClr val="bg1"/>
                </a:solidFill>
                <a:latin typeface="Source Sans Pro Light" panose="020B0403030403020204" pitchFamily="34" charset="0"/>
                <a:ea typeface="Source Sans Pro Light" panose="020B0403030403020204" pitchFamily="34" charset="0"/>
                <a:cs typeface="Calibri"/>
              </a:rPr>
              <a:t>CARING</a:t>
            </a:r>
            <a:endParaRPr lang="en-GB" dirty="0">
              <a:solidFill>
                <a:schemeClr val="bg1"/>
              </a:solidFill>
              <a:latin typeface="Source Sans Pro Light" panose="020B0403030403020204" pitchFamily="34" charset="0"/>
              <a:ea typeface="Source Sans Pro Light" panose="020B0403030403020204" pitchFamily="34" charset="0"/>
            </a:endParaRPr>
          </a:p>
        </p:txBody>
      </p:sp>
      <p:sp>
        <p:nvSpPr>
          <p:cNvPr id="97" name="Rectangle 96">
            <a:extLst>
              <a:ext uri="{FF2B5EF4-FFF2-40B4-BE49-F238E27FC236}">
                <a16:creationId xmlns:a16="http://schemas.microsoft.com/office/drawing/2014/main" id="{3CB670FD-4695-410C-B96C-CAD3CEEDE0A0}"/>
              </a:ext>
            </a:extLst>
          </p:cNvPr>
          <p:cNvSpPr/>
          <p:nvPr/>
        </p:nvSpPr>
        <p:spPr>
          <a:xfrm>
            <a:off x="7798107" y="3595798"/>
            <a:ext cx="1852562" cy="369332"/>
          </a:xfrm>
          <a:prstGeom prst="rect">
            <a:avLst/>
          </a:prstGeom>
        </p:spPr>
        <p:txBody>
          <a:bodyPr wrap="square">
            <a:spAutoFit/>
          </a:bodyPr>
          <a:lstStyle/>
          <a:p>
            <a:r>
              <a:rPr lang="en-GB" dirty="0">
                <a:solidFill>
                  <a:schemeClr val="bg1"/>
                </a:solidFill>
                <a:latin typeface="Source Sans Pro Light" panose="020B0403030403020204" pitchFamily="34" charset="0"/>
                <a:ea typeface="Source Sans Pro Light" panose="020B0403030403020204" pitchFamily="34" charset="0"/>
                <a:cs typeface="Calibri"/>
              </a:rPr>
              <a:t>MINDSHARING</a:t>
            </a:r>
            <a:endParaRPr lang="en-GB" dirty="0">
              <a:solidFill>
                <a:schemeClr val="bg1"/>
              </a:solidFill>
              <a:latin typeface="Source Sans Pro Light" panose="020B0403030403020204" pitchFamily="34" charset="0"/>
              <a:ea typeface="Source Sans Pro Light" panose="020B0403030403020204" pitchFamily="34" charset="0"/>
            </a:endParaRPr>
          </a:p>
        </p:txBody>
      </p:sp>
      <p:sp>
        <p:nvSpPr>
          <p:cNvPr id="98" name="ZoneTexte 128">
            <a:extLst>
              <a:ext uri="{FF2B5EF4-FFF2-40B4-BE49-F238E27FC236}">
                <a16:creationId xmlns:a16="http://schemas.microsoft.com/office/drawing/2014/main" id="{68BE417B-84E4-43D3-93DF-4403E18D9FF8}"/>
              </a:ext>
            </a:extLst>
          </p:cNvPr>
          <p:cNvSpPr txBox="1"/>
          <p:nvPr/>
        </p:nvSpPr>
        <p:spPr>
          <a:xfrm>
            <a:off x="5836149" y="5031381"/>
            <a:ext cx="1789801"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Finding opportunities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Creating project teams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Recommending peers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a:t>
            </a:r>
          </a:p>
        </p:txBody>
      </p:sp>
      <p:sp>
        <p:nvSpPr>
          <p:cNvPr id="99" name="ZoneTexte 128">
            <a:extLst>
              <a:ext uri="{FF2B5EF4-FFF2-40B4-BE49-F238E27FC236}">
                <a16:creationId xmlns:a16="http://schemas.microsoft.com/office/drawing/2014/main" id="{F8208E6B-DA19-455D-8A6C-8960BA63B700}"/>
              </a:ext>
            </a:extLst>
          </p:cNvPr>
          <p:cNvSpPr txBox="1"/>
          <p:nvPr/>
        </p:nvSpPr>
        <p:spPr>
          <a:xfrm>
            <a:off x="9631854" y="2831009"/>
            <a:ext cx="1750028"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Referring members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Supporting referrals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Create relevant events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a:t>
            </a:r>
          </a:p>
        </p:txBody>
      </p:sp>
      <p:sp>
        <p:nvSpPr>
          <p:cNvPr id="100" name="ZoneTexte 128">
            <a:extLst>
              <a:ext uri="{FF2B5EF4-FFF2-40B4-BE49-F238E27FC236}">
                <a16:creationId xmlns:a16="http://schemas.microsoft.com/office/drawing/2014/main" id="{DB2D20DE-F0E6-4039-BE79-BA59DF134FC9}"/>
              </a:ext>
            </a:extLst>
          </p:cNvPr>
          <p:cNvSpPr txBox="1"/>
          <p:nvPr/>
        </p:nvSpPr>
        <p:spPr>
          <a:xfrm>
            <a:off x="7798108" y="3986928"/>
            <a:ext cx="1852562"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Conducting </a:t>
            </a:r>
            <a:r>
              <a:rPr lang="en-GB" sz="1200" err="1">
                <a:solidFill>
                  <a:schemeClr val="bg1"/>
                </a:solidFill>
                <a:latin typeface="Source Sans Pro Light" panose="020B0403030403020204" pitchFamily="34" charset="0"/>
                <a:ea typeface="Source Sans Pro Light" panose="020B0403030403020204" pitchFamily="34" charset="0"/>
                <a:cs typeface="Calibri"/>
              </a:rPr>
              <a:t>mindshares</a:t>
            </a:r>
            <a:endParaRPr lang="en-GB" sz="1200">
              <a:solidFill>
                <a:schemeClr val="bg1"/>
              </a:solidFill>
              <a:latin typeface="Source Sans Pro Light" panose="020B0403030403020204" pitchFamily="34" charset="0"/>
              <a:ea typeface="Source Sans Pro Light" panose="020B0403030403020204" pitchFamily="34" charset="0"/>
              <a:cs typeface="Calibri"/>
            </a:endParaRP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Support attendants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Create relevant events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a:t>
            </a:r>
          </a:p>
        </p:txBody>
      </p:sp>
      <p:grpSp>
        <p:nvGrpSpPr>
          <p:cNvPr id="94" name="Group 93">
            <a:extLst>
              <a:ext uri="{FF2B5EF4-FFF2-40B4-BE49-F238E27FC236}">
                <a16:creationId xmlns:a16="http://schemas.microsoft.com/office/drawing/2014/main" id="{CAEB5944-5152-471C-894C-BA3417B53D0C}"/>
              </a:ext>
            </a:extLst>
          </p:cNvPr>
          <p:cNvGrpSpPr/>
          <p:nvPr/>
        </p:nvGrpSpPr>
        <p:grpSpPr>
          <a:xfrm>
            <a:off x="7712819" y="5056980"/>
            <a:ext cx="339366" cy="339366"/>
            <a:chOff x="1944334" y="3651837"/>
            <a:chExt cx="682600" cy="682600"/>
          </a:xfrm>
          <a:solidFill>
            <a:schemeClr val="accent1">
              <a:lumMod val="40000"/>
              <a:lumOff val="60000"/>
            </a:schemeClr>
          </a:solidFill>
        </p:grpSpPr>
        <p:sp>
          <p:nvSpPr>
            <p:cNvPr id="93" name="Oval 92">
              <a:extLst>
                <a:ext uri="{FF2B5EF4-FFF2-40B4-BE49-F238E27FC236}">
                  <a16:creationId xmlns:a16="http://schemas.microsoft.com/office/drawing/2014/main" id="{095852C0-EA75-42FB-A7FC-CB3A1D98F194}"/>
                </a:ext>
              </a:extLst>
            </p:cNvPr>
            <p:cNvSpPr/>
            <p:nvPr/>
          </p:nvSpPr>
          <p:spPr>
            <a:xfrm>
              <a:off x="1944334" y="3651837"/>
              <a:ext cx="682600" cy="682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036" name="Picture 12" descr="Related image">
              <a:extLst>
                <a:ext uri="{FF2B5EF4-FFF2-40B4-BE49-F238E27FC236}">
                  <a16:creationId xmlns:a16="http://schemas.microsoft.com/office/drawing/2014/main" id="{0EB3A548-41A8-4F90-BD31-FEB6557951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4553" y="3808470"/>
              <a:ext cx="402162" cy="369333"/>
            </a:xfrm>
            <a:prstGeom prst="rect">
              <a:avLst/>
            </a:prstGeom>
            <a:grpFill/>
          </p:spPr>
        </p:pic>
      </p:grpSp>
      <p:grpSp>
        <p:nvGrpSpPr>
          <p:cNvPr id="149" name="Group 148">
            <a:extLst>
              <a:ext uri="{FF2B5EF4-FFF2-40B4-BE49-F238E27FC236}">
                <a16:creationId xmlns:a16="http://schemas.microsoft.com/office/drawing/2014/main" id="{9EF668EA-CE51-4C7E-962D-F10F14DB4AFA}"/>
              </a:ext>
            </a:extLst>
          </p:cNvPr>
          <p:cNvGrpSpPr/>
          <p:nvPr/>
        </p:nvGrpSpPr>
        <p:grpSpPr>
          <a:xfrm>
            <a:off x="11430006" y="2890499"/>
            <a:ext cx="339366" cy="339366"/>
            <a:chOff x="1944334" y="3651837"/>
            <a:chExt cx="682600" cy="682600"/>
          </a:xfrm>
          <a:solidFill>
            <a:schemeClr val="accent1">
              <a:lumMod val="40000"/>
              <a:lumOff val="60000"/>
            </a:schemeClr>
          </a:solidFill>
        </p:grpSpPr>
        <p:sp>
          <p:nvSpPr>
            <p:cNvPr id="150" name="Oval 149">
              <a:extLst>
                <a:ext uri="{FF2B5EF4-FFF2-40B4-BE49-F238E27FC236}">
                  <a16:creationId xmlns:a16="http://schemas.microsoft.com/office/drawing/2014/main" id="{8ACE6489-171D-4A35-8894-A585471C1EBA}"/>
                </a:ext>
              </a:extLst>
            </p:cNvPr>
            <p:cNvSpPr/>
            <p:nvPr/>
          </p:nvSpPr>
          <p:spPr>
            <a:xfrm>
              <a:off x="1944334" y="3651837"/>
              <a:ext cx="682600" cy="682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51" name="Picture 12" descr="Related image">
              <a:extLst>
                <a:ext uri="{FF2B5EF4-FFF2-40B4-BE49-F238E27FC236}">
                  <a16:creationId xmlns:a16="http://schemas.microsoft.com/office/drawing/2014/main" id="{0941C4C4-6DC6-4421-A39D-85D64DF8A2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4553" y="3808470"/>
              <a:ext cx="402162" cy="369333"/>
            </a:xfrm>
            <a:prstGeom prst="rect">
              <a:avLst/>
            </a:prstGeom>
            <a:grpFill/>
          </p:spPr>
        </p:pic>
      </p:grpSp>
      <p:grpSp>
        <p:nvGrpSpPr>
          <p:cNvPr id="152" name="Group 151">
            <a:extLst>
              <a:ext uri="{FF2B5EF4-FFF2-40B4-BE49-F238E27FC236}">
                <a16:creationId xmlns:a16="http://schemas.microsoft.com/office/drawing/2014/main" id="{E4EC42DF-C273-41EE-A64D-DECD627D8AEC}"/>
              </a:ext>
            </a:extLst>
          </p:cNvPr>
          <p:cNvGrpSpPr/>
          <p:nvPr/>
        </p:nvGrpSpPr>
        <p:grpSpPr>
          <a:xfrm>
            <a:off x="9704581" y="3977271"/>
            <a:ext cx="339366" cy="339366"/>
            <a:chOff x="1944334" y="3651837"/>
            <a:chExt cx="682600" cy="682600"/>
          </a:xfrm>
          <a:solidFill>
            <a:schemeClr val="accent1">
              <a:lumMod val="40000"/>
              <a:lumOff val="60000"/>
            </a:schemeClr>
          </a:solidFill>
        </p:grpSpPr>
        <p:sp>
          <p:nvSpPr>
            <p:cNvPr id="153" name="Oval 152">
              <a:extLst>
                <a:ext uri="{FF2B5EF4-FFF2-40B4-BE49-F238E27FC236}">
                  <a16:creationId xmlns:a16="http://schemas.microsoft.com/office/drawing/2014/main" id="{B7218EB0-D7ED-46FA-B4DD-043F30881368}"/>
                </a:ext>
              </a:extLst>
            </p:cNvPr>
            <p:cNvSpPr/>
            <p:nvPr/>
          </p:nvSpPr>
          <p:spPr>
            <a:xfrm>
              <a:off x="1944334" y="3651837"/>
              <a:ext cx="682600" cy="682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54" name="Picture 12" descr="Related image">
              <a:extLst>
                <a:ext uri="{FF2B5EF4-FFF2-40B4-BE49-F238E27FC236}">
                  <a16:creationId xmlns:a16="http://schemas.microsoft.com/office/drawing/2014/main" id="{E93D9BA5-D062-45DA-B393-48D2ED0FB5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4553" y="3808470"/>
              <a:ext cx="402162" cy="369333"/>
            </a:xfrm>
            <a:prstGeom prst="rect">
              <a:avLst/>
            </a:prstGeom>
            <a:grpFill/>
          </p:spPr>
        </p:pic>
      </p:grpSp>
      <p:grpSp>
        <p:nvGrpSpPr>
          <p:cNvPr id="2" name="Group 1">
            <a:extLst>
              <a:ext uri="{FF2B5EF4-FFF2-40B4-BE49-F238E27FC236}">
                <a16:creationId xmlns:a16="http://schemas.microsoft.com/office/drawing/2014/main" id="{D01241FA-9AB1-4D71-9CA8-BFE14994080E}"/>
              </a:ext>
            </a:extLst>
          </p:cNvPr>
          <p:cNvGrpSpPr/>
          <p:nvPr/>
        </p:nvGrpSpPr>
        <p:grpSpPr>
          <a:xfrm>
            <a:off x="8474224" y="2450517"/>
            <a:ext cx="1055189" cy="1055189"/>
            <a:chOff x="2300314" y="-808846"/>
            <a:chExt cx="1055189" cy="1055189"/>
          </a:xfrm>
        </p:grpSpPr>
        <p:sp>
          <p:nvSpPr>
            <p:cNvPr id="161" name="Oval 160">
              <a:extLst>
                <a:ext uri="{FF2B5EF4-FFF2-40B4-BE49-F238E27FC236}">
                  <a16:creationId xmlns:a16="http://schemas.microsoft.com/office/drawing/2014/main" id="{5F725046-B5CC-410D-800D-F8287CE6E5B8}"/>
                </a:ext>
              </a:extLst>
            </p:cNvPr>
            <p:cNvSpPr/>
            <p:nvPr/>
          </p:nvSpPr>
          <p:spPr>
            <a:xfrm>
              <a:off x="2300314" y="-808846"/>
              <a:ext cx="1055189" cy="105518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8" name="Picture 12" descr="Image result for community icon">
              <a:extLst>
                <a:ext uri="{FF2B5EF4-FFF2-40B4-BE49-F238E27FC236}">
                  <a16:creationId xmlns:a16="http://schemas.microsoft.com/office/drawing/2014/main" id="{B9937860-EC3F-45F2-960A-84D29641D1C9}"/>
                </a:ext>
              </a:extLst>
            </p:cNvPr>
            <p:cNvPicPr>
              <a:picLocks noChangeAspect="1" noChangeArrowheads="1"/>
            </p:cNvPicPr>
            <p:nvPr/>
          </p:nvPicPr>
          <p:blipFill rotWithShape="1">
            <a:blip r:embed="rId6">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b="9294"/>
            <a:stretch/>
          </p:blipFill>
          <p:spPr bwMode="auto">
            <a:xfrm>
              <a:off x="2428318" y="-631799"/>
              <a:ext cx="800579" cy="6914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178E86E7-AD44-4A4B-B5F7-0F190CB73264}"/>
              </a:ext>
            </a:extLst>
          </p:cNvPr>
          <p:cNvGrpSpPr/>
          <p:nvPr/>
        </p:nvGrpSpPr>
        <p:grpSpPr>
          <a:xfrm>
            <a:off x="4714859" y="4758932"/>
            <a:ext cx="1055189" cy="1055189"/>
            <a:chOff x="6764840" y="2781790"/>
            <a:chExt cx="1055189" cy="1055189"/>
          </a:xfrm>
        </p:grpSpPr>
        <p:sp>
          <p:nvSpPr>
            <p:cNvPr id="158" name="Oval 157">
              <a:extLst>
                <a:ext uri="{FF2B5EF4-FFF2-40B4-BE49-F238E27FC236}">
                  <a16:creationId xmlns:a16="http://schemas.microsoft.com/office/drawing/2014/main" id="{C7ECDA6F-8902-47B2-98A9-8E6E55A6DB67}"/>
                </a:ext>
              </a:extLst>
            </p:cNvPr>
            <p:cNvSpPr/>
            <p:nvPr/>
          </p:nvSpPr>
          <p:spPr>
            <a:xfrm>
              <a:off x="6764840" y="2781790"/>
              <a:ext cx="1055189" cy="105518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038" name="Picture 14" descr="Image result for people icon">
              <a:extLst>
                <a:ext uri="{FF2B5EF4-FFF2-40B4-BE49-F238E27FC236}">
                  <a16:creationId xmlns:a16="http://schemas.microsoft.com/office/drawing/2014/main" id="{39FA1C33-93FE-4D2E-A0DB-4E20BC54907B}"/>
                </a:ext>
              </a:extLst>
            </p:cNvPr>
            <p:cNvPicPr>
              <a:picLocks noChangeAspect="1" noChangeArrowheads="1"/>
            </p:cNvPicPr>
            <p:nvPr/>
          </p:nvPicPr>
          <p:blipFill rotWithShape="1">
            <a:blip r:embed="rId7">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5369" t="9190" r="5979" b="16075"/>
            <a:stretch/>
          </p:blipFill>
          <p:spPr bwMode="auto">
            <a:xfrm>
              <a:off x="6946413" y="2993365"/>
              <a:ext cx="654564" cy="595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EFE80A82-A0C5-4B8E-8544-B2FA059F5119}"/>
              </a:ext>
            </a:extLst>
          </p:cNvPr>
          <p:cNvGrpSpPr/>
          <p:nvPr/>
        </p:nvGrpSpPr>
        <p:grpSpPr>
          <a:xfrm>
            <a:off x="4715703" y="272464"/>
            <a:ext cx="1055189" cy="1055189"/>
            <a:chOff x="6088072" y="328381"/>
            <a:chExt cx="1055189" cy="1055189"/>
          </a:xfrm>
        </p:grpSpPr>
        <p:sp>
          <p:nvSpPr>
            <p:cNvPr id="160" name="Oval 159">
              <a:extLst>
                <a:ext uri="{FF2B5EF4-FFF2-40B4-BE49-F238E27FC236}">
                  <a16:creationId xmlns:a16="http://schemas.microsoft.com/office/drawing/2014/main" id="{7A04C9F2-DBA5-40D0-A125-754C75C976D8}"/>
                </a:ext>
              </a:extLst>
            </p:cNvPr>
            <p:cNvSpPr/>
            <p:nvPr/>
          </p:nvSpPr>
          <p:spPr>
            <a:xfrm>
              <a:off x="6088072" y="328381"/>
              <a:ext cx="1055189" cy="105518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044" name="Picture 20" descr="Image result for people learning icon">
              <a:extLst>
                <a:ext uri="{FF2B5EF4-FFF2-40B4-BE49-F238E27FC236}">
                  <a16:creationId xmlns:a16="http://schemas.microsoft.com/office/drawing/2014/main" id="{43860FE0-A677-4E7D-BEE3-73D5A639E1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2087" y="530558"/>
              <a:ext cx="567158" cy="567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F672A459-070E-414F-A1DF-7A2803BA818A}"/>
              </a:ext>
            </a:extLst>
          </p:cNvPr>
          <p:cNvGrpSpPr/>
          <p:nvPr/>
        </p:nvGrpSpPr>
        <p:grpSpPr>
          <a:xfrm>
            <a:off x="6616790" y="3566644"/>
            <a:ext cx="1055189" cy="1055189"/>
            <a:chOff x="4413462" y="-603597"/>
            <a:chExt cx="1055189" cy="1055189"/>
          </a:xfrm>
        </p:grpSpPr>
        <p:sp>
          <p:nvSpPr>
            <p:cNvPr id="156" name="Oval 155">
              <a:extLst>
                <a:ext uri="{FF2B5EF4-FFF2-40B4-BE49-F238E27FC236}">
                  <a16:creationId xmlns:a16="http://schemas.microsoft.com/office/drawing/2014/main" id="{E907DED4-0838-45A3-A3AE-7C915CBB97BF}"/>
                </a:ext>
              </a:extLst>
            </p:cNvPr>
            <p:cNvSpPr/>
            <p:nvPr/>
          </p:nvSpPr>
          <p:spPr>
            <a:xfrm>
              <a:off x="4413462" y="-603597"/>
              <a:ext cx="1055189" cy="105518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048" name="Picture 24" descr="Related image">
              <a:extLst>
                <a:ext uri="{FF2B5EF4-FFF2-40B4-BE49-F238E27FC236}">
                  <a16:creationId xmlns:a16="http://schemas.microsoft.com/office/drawing/2014/main" id="{FF2CC867-5570-49B5-A13B-C2DCDFD165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4797" y="-372697"/>
              <a:ext cx="589500" cy="6434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7B0A3245-02AF-44D6-8438-A7ADAE9712BF}"/>
              </a:ext>
            </a:extLst>
          </p:cNvPr>
          <p:cNvGrpSpPr/>
          <p:nvPr/>
        </p:nvGrpSpPr>
        <p:grpSpPr>
          <a:xfrm>
            <a:off x="6594964" y="1327876"/>
            <a:ext cx="1055189" cy="1055189"/>
            <a:chOff x="5592244" y="1486854"/>
            <a:chExt cx="1055189" cy="1055189"/>
          </a:xfrm>
        </p:grpSpPr>
        <p:sp>
          <p:nvSpPr>
            <p:cNvPr id="60" name="Oval 59">
              <a:extLst>
                <a:ext uri="{FF2B5EF4-FFF2-40B4-BE49-F238E27FC236}">
                  <a16:creationId xmlns:a16="http://schemas.microsoft.com/office/drawing/2014/main" id="{27A8C13C-8A9C-4245-BA3A-BBDFA6053718}"/>
                </a:ext>
              </a:extLst>
            </p:cNvPr>
            <p:cNvSpPr/>
            <p:nvPr/>
          </p:nvSpPr>
          <p:spPr>
            <a:xfrm>
              <a:off x="5592244" y="1486854"/>
              <a:ext cx="1055189" cy="105518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01" name="Group 100">
              <a:extLst>
                <a:ext uri="{FF2B5EF4-FFF2-40B4-BE49-F238E27FC236}">
                  <a16:creationId xmlns:a16="http://schemas.microsoft.com/office/drawing/2014/main" id="{6CAEAB21-F1F7-4C3C-AC0C-2FE2FCA026EF}"/>
                </a:ext>
              </a:extLst>
            </p:cNvPr>
            <p:cNvGrpSpPr/>
            <p:nvPr/>
          </p:nvGrpSpPr>
          <p:grpSpPr>
            <a:xfrm>
              <a:off x="5955889" y="1745163"/>
              <a:ext cx="556937" cy="553697"/>
              <a:chOff x="2338263" y="2033104"/>
              <a:chExt cx="2130012" cy="2144579"/>
            </a:xfrm>
          </p:grpSpPr>
          <p:pic>
            <p:nvPicPr>
              <p:cNvPr id="1042" name="Picture 18" descr="Image result for people helping icon">
                <a:extLst>
                  <a:ext uri="{FF2B5EF4-FFF2-40B4-BE49-F238E27FC236}">
                    <a16:creationId xmlns:a16="http://schemas.microsoft.com/office/drawing/2014/main" id="{8BC6906E-8827-40E5-8ECB-08DDB3110978}"/>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56028"/>
              <a:stretch/>
            </p:blipFill>
            <p:spPr bwMode="auto">
              <a:xfrm>
                <a:off x="2338263" y="2034558"/>
                <a:ext cx="942378"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18" descr="Image result for people helping icon">
                <a:extLst>
                  <a:ext uri="{FF2B5EF4-FFF2-40B4-BE49-F238E27FC236}">
                    <a16:creationId xmlns:a16="http://schemas.microsoft.com/office/drawing/2014/main" id="{53ADBC4B-78DD-49BE-812C-D74F431732D2}"/>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43053" b="51909"/>
              <a:stretch/>
            </p:blipFill>
            <p:spPr bwMode="auto">
              <a:xfrm>
                <a:off x="3247836" y="2033104"/>
                <a:ext cx="1220439" cy="103064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026" name="Picture 2" descr="Image result for circle arrow orange">
            <a:extLst>
              <a:ext uri="{FF2B5EF4-FFF2-40B4-BE49-F238E27FC236}">
                <a16:creationId xmlns:a16="http://schemas.microsoft.com/office/drawing/2014/main" id="{6E4539D5-8E19-4054-AA7B-C3930AED4E2E}"/>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59053">
            <a:off x="-379173" y="358820"/>
            <a:ext cx="6096000" cy="535305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grpSp>
        <p:nvGrpSpPr>
          <p:cNvPr id="67" name="Group 66">
            <a:extLst>
              <a:ext uri="{FF2B5EF4-FFF2-40B4-BE49-F238E27FC236}">
                <a16:creationId xmlns:a16="http://schemas.microsoft.com/office/drawing/2014/main" id="{B2B27C53-DA23-452D-AD90-EDF36EDD3B31}"/>
              </a:ext>
            </a:extLst>
          </p:cNvPr>
          <p:cNvGrpSpPr/>
          <p:nvPr/>
        </p:nvGrpSpPr>
        <p:grpSpPr>
          <a:xfrm>
            <a:off x="2535622" y="570167"/>
            <a:ext cx="1952239" cy="563457"/>
            <a:chOff x="10178347" y="2518226"/>
            <a:chExt cx="1163397" cy="335781"/>
          </a:xfrm>
        </p:grpSpPr>
        <p:sp>
          <p:nvSpPr>
            <p:cNvPr id="68" name="Arrow: Notched Right 67">
              <a:extLst>
                <a:ext uri="{FF2B5EF4-FFF2-40B4-BE49-F238E27FC236}">
                  <a16:creationId xmlns:a16="http://schemas.microsoft.com/office/drawing/2014/main" id="{1AE2B522-5EE5-4FE5-8300-7BD6106BCB5C}"/>
                </a:ext>
              </a:extLst>
            </p:cNvPr>
            <p:cNvSpPr/>
            <p:nvPr/>
          </p:nvSpPr>
          <p:spPr>
            <a:xfrm rot="10800000">
              <a:off x="10266277" y="2599549"/>
              <a:ext cx="1049582" cy="195722"/>
            </a:xfrm>
            <a:prstGeom prst="notchedRightArrow">
              <a:avLst>
                <a:gd name="adj1" fmla="val 100000"/>
                <a:gd name="adj2" fmla="val 6425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2800"/>
            </a:p>
          </p:txBody>
        </p:sp>
        <p:pic>
          <p:nvPicPr>
            <p:cNvPr id="69" name="Picture 2" descr="Image result for badge png">
              <a:extLst>
                <a:ext uri="{FF2B5EF4-FFF2-40B4-BE49-F238E27FC236}">
                  <a16:creationId xmlns:a16="http://schemas.microsoft.com/office/drawing/2014/main" id="{2C28C0AF-AB91-4424-86CA-ABECE3FC33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78347" y="2518226"/>
              <a:ext cx="335781" cy="3357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C6DF7138-AA6F-4C20-B1AD-935275DA3611}"/>
                </a:ext>
              </a:extLst>
            </p:cNvPr>
            <p:cNvSpPr txBox="1"/>
            <p:nvPr/>
          </p:nvSpPr>
          <p:spPr>
            <a:xfrm>
              <a:off x="10253619" y="2529263"/>
              <a:ext cx="1088125" cy="275120"/>
            </a:xfrm>
            <a:prstGeom prst="rect">
              <a:avLst/>
            </a:prstGeom>
            <a:noFill/>
            <a:ln>
              <a:noFill/>
            </a:ln>
          </p:spPr>
          <p:txBody>
            <a:bodyPr wrap="square" rtlCol="0">
              <a:spAutoFit/>
            </a:bodyPr>
            <a:lstStyle/>
            <a:p>
              <a:r>
                <a:rPr lang="en-GB" sz="2400" dirty="0">
                  <a:solidFill>
                    <a:schemeClr val="bg1"/>
                  </a:solidFill>
                </a:rPr>
                <a:t>Legendary</a:t>
              </a:r>
            </a:p>
          </p:txBody>
        </p:sp>
      </p:grpSp>
      <p:grpSp>
        <p:nvGrpSpPr>
          <p:cNvPr id="71" name="Group 70">
            <a:extLst>
              <a:ext uri="{FF2B5EF4-FFF2-40B4-BE49-F238E27FC236}">
                <a16:creationId xmlns:a16="http://schemas.microsoft.com/office/drawing/2014/main" id="{0F127A8D-A8AE-48C4-BCB4-4608EA7FECB2}"/>
              </a:ext>
            </a:extLst>
          </p:cNvPr>
          <p:cNvGrpSpPr/>
          <p:nvPr/>
        </p:nvGrpSpPr>
        <p:grpSpPr>
          <a:xfrm>
            <a:off x="711776" y="864653"/>
            <a:ext cx="1918131" cy="563457"/>
            <a:chOff x="10178347" y="2518226"/>
            <a:chExt cx="1143071" cy="335781"/>
          </a:xfrm>
        </p:grpSpPr>
        <p:sp>
          <p:nvSpPr>
            <p:cNvPr id="72" name="Arrow: Notched Right 71">
              <a:extLst>
                <a:ext uri="{FF2B5EF4-FFF2-40B4-BE49-F238E27FC236}">
                  <a16:creationId xmlns:a16="http://schemas.microsoft.com/office/drawing/2014/main" id="{6F10EC1B-A052-4EA2-89F9-56162BEEC172}"/>
                </a:ext>
              </a:extLst>
            </p:cNvPr>
            <p:cNvSpPr/>
            <p:nvPr/>
          </p:nvSpPr>
          <p:spPr>
            <a:xfrm rot="10800000">
              <a:off x="10266277" y="2599549"/>
              <a:ext cx="1049582" cy="195722"/>
            </a:xfrm>
            <a:prstGeom prst="notchedRightArrow">
              <a:avLst>
                <a:gd name="adj1" fmla="val 100000"/>
                <a:gd name="adj2" fmla="val 6425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2800"/>
            </a:p>
          </p:txBody>
        </p:sp>
        <p:pic>
          <p:nvPicPr>
            <p:cNvPr id="73" name="Picture 2" descr="Image result for badge png">
              <a:extLst>
                <a:ext uri="{FF2B5EF4-FFF2-40B4-BE49-F238E27FC236}">
                  <a16:creationId xmlns:a16="http://schemas.microsoft.com/office/drawing/2014/main" id="{AB2756F1-5A56-42C3-BBBF-5CD178F8FD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78347" y="2518226"/>
              <a:ext cx="335781" cy="3357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3B13B7D8-D11C-4A77-BDB5-F516FE52E65F}"/>
                </a:ext>
              </a:extLst>
            </p:cNvPr>
            <p:cNvSpPr txBox="1"/>
            <p:nvPr/>
          </p:nvSpPr>
          <p:spPr>
            <a:xfrm>
              <a:off x="10233293" y="2541463"/>
              <a:ext cx="1088125" cy="275120"/>
            </a:xfrm>
            <a:prstGeom prst="rect">
              <a:avLst/>
            </a:prstGeom>
            <a:noFill/>
            <a:ln>
              <a:noFill/>
            </a:ln>
          </p:spPr>
          <p:txBody>
            <a:bodyPr wrap="square" rtlCol="0">
              <a:spAutoFit/>
            </a:bodyPr>
            <a:lstStyle/>
            <a:p>
              <a:r>
                <a:rPr lang="en-GB" sz="2400" dirty="0">
                  <a:solidFill>
                    <a:schemeClr val="bg1"/>
                  </a:solidFill>
                </a:rPr>
                <a:t>Mythic</a:t>
              </a:r>
            </a:p>
          </p:txBody>
        </p:sp>
      </p:grpSp>
      <p:grpSp>
        <p:nvGrpSpPr>
          <p:cNvPr id="75" name="Group 74">
            <a:extLst>
              <a:ext uri="{FF2B5EF4-FFF2-40B4-BE49-F238E27FC236}">
                <a16:creationId xmlns:a16="http://schemas.microsoft.com/office/drawing/2014/main" id="{3485F54A-7385-44CA-BF13-2EACB0A1708E}"/>
              </a:ext>
            </a:extLst>
          </p:cNvPr>
          <p:cNvGrpSpPr/>
          <p:nvPr/>
        </p:nvGrpSpPr>
        <p:grpSpPr>
          <a:xfrm>
            <a:off x="215640" y="1698388"/>
            <a:ext cx="1924956" cy="563457"/>
            <a:chOff x="10178347" y="2518226"/>
            <a:chExt cx="1147138" cy="335781"/>
          </a:xfrm>
        </p:grpSpPr>
        <p:sp>
          <p:nvSpPr>
            <p:cNvPr id="76" name="Arrow: Notched Right 75">
              <a:extLst>
                <a:ext uri="{FF2B5EF4-FFF2-40B4-BE49-F238E27FC236}">
                  <a16:creationId xmlns:a16="http://schemas.microsoft.com/office/drawing/2014/main" id="{3125C1B9-26B2-4C52-A62D-4AB5AB264234}"/>
                </a:ext>
              </a:extLst>
            </p:cNvPr>
            <p:cNvSpPr/>
            <p:nvPr/>
          </p:nvSpPr>
          <p:spPr>
            <a:xfrm rot="10800000">
              <a:off x="10266277" y="2599549"/>
              <a:ext cx="1049582" cy="195722"/>
            </a:xfrm>
            <a:prstGeom prst="notchedRightArrow">
              <a:avLst>
                <a:gd name="adj1" fmla="val 100000"/>
                <a:gd name="adj2" fmla="val 6425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2800"/>
            </a:p>
          </p:txBody>
        </p:sp>
        <p:pic>
          <p:nvPicPr>
            <p:cNvPr id="77" name="Picture 2" descr="Image result for badge png">
              <a:extLst>
                <a:ext uri="{FF2B5EF4-FFF2-40B4-BE49-F238E27FC236}">
                  <a16:creationId xmlns:a16="http://schemas.microsoft.com/office/drawing/2014/main" id="{9FC1A9DF-0D1A-4506-A2FC-7E04FF2C4D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78347" y="2518226"/>
              <a:ext cx="335781" cy="3357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545CFCF9-4E00-40CA-A992-F652971F1835}"/>
                </a:ext>
              </a:extLst>
            </p:cNvPr>
            <p:cNvSpPr txBox="1"/>
            <p:nvPr/>
          </p:nvSpPr>
          <p:spPr>
            <a:xfrm>
              <a:off x="10237360" y="2537396"/>
              <a:ext cx="1088125" cy="275120"/>
            </a:xfrm>
            <a:prstGeom prst="rect">
              <a:avLst/>
            </a:prstGeom>
            <a:noFill/>
            <a:ln>
              <a:noFill/>
            </a:ln>
          </p:spPr>
          <p:txBody>
            <a:bodyPr wrap="square" rtlCol="0">
              <a:spAutoFit/>
            </a:bodyPr>
            <a:lstStyle/>
            <a:p>
              <a:r>
                <a:rPr lang="en-GB" sz="2400" dirty="0">
                  <a:solidFill>
                    <a:schemeClr val="bg1"/>
                  </a:solidFill>
                </a:rPr>
                <a:t>Heroic</a:t>
              </a:r>
            </a:p>
          </p:txBody>
        </p:sp>
      </p:grpSp>
      <p:grpSp>
        <p:nvGrpSpPr>
          <p:cNvPr id="83" name="Group 82">
            <a:extLst>
              <a:ext uri="{FF2B5EF4-FFF2-40B4-BE49-F238E27FC236}">
                <a16:creationId xmlns:a16="http://schemas.microsoft.com/office/drawing/2014/main" id="{A6E49F80-D0FC-46DA-BEEB-C32BC59FA91A}"/>
              </a:ext>
            </a:extLst>
          </p:cNvPr>
          <p:cNvGrpSpPr/>
          <p:nvPr/>
        </p:nvGrpSpPr>
        <p:grpSpPr>
          <a:xfrm>
            <a:off x="231119" y="3799396"/>
            <a:ext cx="1945427" cy="563457"/>
            <a:chOff x="10178347" y="2518226"/>
            <a:chExt cx="1159337" cy="335781"/>
          </a:xfrm>
        </p:grpSpPr>
        <p:sp>
          <p:nvSpPr>
            <p:cNvPr id="84" name="Arrow: Notched Right 83">
              <a:extLst>
                <a:ext uri="{FF2B5EF4-FFF2-40B4-BE49-F238E27FC236}">
                  <a16:creationId xmlns:a16="http://schemas.microsoft.com/office/drawing/2014/main" id="{307AA1A9-B868-4708-BBA7-C931191D3671}"/>
                </a:ext>
              </a:extLst>
            </p:cNvPr>
            <p:cNvSpPr/>
            <p:nvPr/>
          </p:nvSpPr>
          <p:spPr>
            <a:xfrm rot="10800000">
              <a:off x="10266277" y="2599549"/>
              <a:ext cx="1049582" cy="195722"/>
            </a:xfrm>
            <a:prstGeom prst="notchedRightArrow">
              <a:avLst>
                <a:gd name="adj1" fmla="val 100000"/>
                <a:gd name="adj2" fmla="val 6425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2800"/>
            </a:p>
          </p:txBody>
        </p:sp>
        <p:pic>
          <p:nvPicPr>
            <p:cNvPr id="85" name="Picture 2" descr="Image result for badge png">
              <a:extLst>
                <a:ext uri="{FF2B5EF4-FFF2-40B4-BE49-F238E27FC236}">
                  <a16:creationId xmlns:a16="http://schemas.microsoft.com/office/drawing/2014/main" id="{572CB7B3-DC4A-4746-9538-90DCA435BB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78347" y="2518226"/>
              <a:ext cx="335781" cy="3357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0CE9F1C9-AE9C-4417-B1E9-813D231E3EE6}"/>
                </a:ext>
              </a:extLst>
            </p:cNvPr>
            <p:cNvSpPr txBox="1"/>
            <p:nvPr/>
          </p:nvSpPr>
          <p:spPr>
            <a:xfrm>
              <a:off x="10249559" y="2533330"/>
              <a:ext cx="1088125" cy="275120"/>
            </a:xfrm>
            <a:prstGeom prst="rect">
              <a:avLst/>
            </a:prstGeom>
            <a:noFill/>
            <a:ln>
              <a:noFill/>
            </a:ln>
          </p:spPr>
          <p:txBody>
            <a:bodyPr wrap="square" rtlCol="0">
              <a:spAutoFit/>
            </a:bodyPr>
            <a:lstStyle/>
            <a:p>
              <a:r>
                <a:rPr lang="en-GB" sz="2400" dirty="0">
                  <a:solidFill>
                    <a:schemeClr val="bg1"/>
                  </a:solidFill>
                </a:rPr>
                <a:t>Adept</a:t>
              </a:r>
            </a:p>
          </p:txBody>
        </p:sp>
      </p:grpSp>
      <p:grpSp>
        <p:nvGrpSpPr>
          <p:cNvPr id="87" name="Group 86">
            <a:extLst>
              <a:ext uri="{FF2B5EF4-FFF2-40B4-BE49-F238E27FC236}">
                <a16:creationId xmlns:a16="http://schemas.microsoft.com/office/drawing/2014/main" id="{B4B5D294-025B-488E-8AFA-C8F33C8C634E}"/>
              </a:ext>
            </a:extLst>
          </p:cNvPr>
          <p:cNvGrpSpPr/>
          <p:nvPr/>
        </p:nvGrpSpPr>
        <p:grpSpPr>
          <a:xfrm>
            <a:off x="804375" y="4632537"/>
            <a:ext cx="1952304" cy="563457"/>
            <a:chOff x="10178347" y="2518226"/>
            <a:chExt cx="1163435" cy="335781"/>
          </a:xfrm>
        </p:grpSpPr>
        <p:sp>
          <p:nvSpPr>
            <p:cNvPr id="91" name="Arrow: Notched Right 90">
              <a:extLst>
                <a:ext uri="{FF2B5EF4-FFF2-40B4-BE49-F238E27FC236}">
                  <a16:creationId xmlns:a16="http://schemas.microsoft.com/office/drawing/2014/main" id="{22C57139-BE0F-4D28-A99A-D918CCF0C74C}"/>
                </a:ext>
              </a:extLst>
            </p:cNvPr>
            <p:cNvSpPr/>
            <p:nvPr/>
          </p:nvSpPr>
          <p:spPr>
            <a:xfrm rot="10800000">
              <a:off x="10266277" y="2599549"/>
              <a:ext cx="1049582" cy="195722"/>
            </a:xfrm>
            <a:prstGeom prst="notchedRightArrow">
              <a:avLst>
                <a:gd name="adj1" fmla="val 100000"/>
                <a:gd name="adj2" fmla="val 6425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2800"/>
            </a:p>
          </p:txBody>
        </p:sp>
        <p:pic>
          <p:nvPicPr>
            <p:cNvPr id="102" name="Picture 2" descr="Image result for badge png">
              <a:extLst>
                <a:ext uri="{FF2B5EF4-FFF2-40B4-BE49-F238E27FC236}">
                  <a16:creationId xmlns:a16="http://schemas.microsoft.com/office/drawing/2014/main" id="{667DE9B7-AE2A-4BA6-A73B-A315298B950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78347" y="2518226"/>
              <a:ext cx="335781" cy="3357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FA7059A2-4100-4E6E-BA03-AF1260CB72FA}"/>
                </a:ext>
              </a:extLst>
            </p:cNvPr>
            <p:cNvSpPr txBox="1"/>
            <p:nvPr/>
          </p:nvSpPr>
          <p:spPr>
            <a:xfrm>
              <a:off x="10245493" y="2537396"/>
              <a:ext cx="1096289" cy="275120"/>
            </a:xfrm>
            <a:prstGeom prst="rect">
              <a:avLst/>
            </a:prstGeom>
            <a:noFill/>
            <a:ln>
              <a:noFill/>
            </a:ln>
          </p:spPr>
          <p:txBody>
            <a:bodyPr wrap="square" rtlCol="0">
              <a:spAutoFit/>
            </a:bodyPr>
            <a:lstStyle/>
            <a:p>
              <a:r>
                <a:rPr lang="en-GB" sz="2400" dirty="0">
                  <a:solidFill>
                    <a:schemeClr val="bg1"/>
                  </a:solidFill>
                </a:rPr>
                <a:t>Apprentice</a:t>
              </a:r>
            </a:p>
          </p:txBody>
        </p:sp>
      </p:grpSp>
      <p:grpSp>
        <p:nvGrpSpPr>
          <p:cNvPr id="104" name="Group 103">
            <a:extLst>
              <a:ext uri="{FF2B5EF4-FFF2-40B4-BE49-F238E27FC236}">
                <a16:creationId xmlns:a16="http://schemas.microsoft.com/office/drawing/2014/main" id="{11E481B6-D99E-487B-9D09-D626FBC0E292}"/>
              </a:ext>
            </a:extLst>
          </p:cNvPr>
          <p:cNvGrpSpPr/>
          <p:nvPr/>
        </p:nvGrpSpPr>
        <p:grpSpPr>
          <a:xfrm>
            <a:off x="2704303" y="4727842"/>
            <a:ext cx="1924956" cy="563457"/>
            <a:chOff x="10178347" y="2518226"/>
            <a:chExt cx="1147138" cy="335781"/>
          </a:xfrm>
        </p:grpSpPr>
        <p:sp>
          <p:nvSpPr>
            <p:cNvPr id="105" name="Arrow: Notched Right 104">
              <a:extLst>
                <a:ext uri="{FF2B5EF4-FFF2-40B4-BE49-F238E27FC236}">
                  <a16:creationId xmlns:a16="http://schemas.microsoft.com/office/drawing/2014/main" id="{822A9063-3D6E-4284-9B8E-175A7B6A4F73}"/>
                </a:ext>
              </a:extLst>
            </p:cNvPr>
            <p:cNvSpPr/>
            <p:nvPr/>
          </p:nvSpPr>
          <p:spPr>
            <a:xfrm rot="10800000">
              <a:off x="10266277" y="2599549"/>
              <a:ext cx="1049582" cy="195722"/>
            </a:xfrm>
            <a:prstGeom prst="notchedRightArrow">
              <a:avLst>
                <a:gd name="adj1" fmla="val 100000"/>
                <a:gd name="adj2" fmla="val 6425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2800"/>
            </a:p>
          </p:txBody>
        </p:sp>
        <p:pic>
          <p:nvPicPr>
            <p:cNvPr id="106" name="Picture 2" descr="Image result for badge png">
              <a:extLst>
                <a:ext uri="{FF2B5EF4-FFF2-40B4-BE49-F238E27FC236}">
                  <a16:creationId xmlns:a16="http://schemas.microsoft.com/office/drawing/2014/main" id="{37093F05-7D5A-43B9-BDD7-D28822EFA5D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78347" y="2518226"/>
              <a:ext cx="335781" cy="3357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9546A794-41D3-4A33-B7A6-847440C3FD2A}"/>
                </a:ext>
              </a:extLst>
            </p:cNvPr>
            <p:cNvSpPr txBox="1"/>
            <p:nvPr/>
          </p:nvSpPr>
          <p:spPr>
            <a:xfrm>
              <a:off x="10237360" y="2537396"/>
              <a:ext cx="1088125" cy="275120"/>
            </a:xfrm>
            <a:prstGeom prst="rect">
              <a:avLst/>
            </a:prstGeom>
            <a:noFill/>
            <a:ln>
              <a:noFill/>
            </a:ln>
          </p:spPr>
          <p:txBody>
            <a:bodyPr wrap="square" rtlCol="0">
              <a:spAutoFit/>
            </a:bodyPr>
            <a:lstStyle/>
            <a:p>
              <a:r>
                <a:rPr lang="en-GB" sz="2400" dirty="0">
                  <a:solidFill>
                    <a:schemeClr val="bg1"/>
                  </a:solidFill>
                </a:rPr>
                <a:t>5 Stars</a:t>
              </a:r>
            </a:p>
          </p:txBody>
        </p:sp>
      </p:grpSp>
      <p:pic>
        <p:nvPicPr>
          <p:cNvPr id="174" name="Picture 26" descr="Image result for achievement icon set">
            <a:extLst>
              <a:ext uri="{FF2B5EF4-FFF2-40B4-BE49-F238E27FC236}">
                <a16:creationId xmlns:a16="http://schemas.microsoft.com/office/drawing/2014/main" id="{A5ECA0D3-DD59-4F63-BFDB-F93C7BA639F1}"/>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49634" r="34404" b="83854"/>
          <a:stretch/>
        </p:blipFill>
        <p:spPr bwMode="auto">
          <a:xfrm>
            <a:off x="3011072" y="3028926"/>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26" descr="Image result for achievement icon set">
            <a:extLst>
              <a:ext uri="{FF2B5EF4-FFF2-40B4-BE49-F238E27FC236}">
                <a16:creationId xmlns:a16="http://schemas.microsoft.com/office/drawing/2014/main" id="{2E0DD760-C2B3-411C-A5B3-35252D0D3394}"/>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65338" r="18700" b="83854"/>
          <a:stretch/>
        </p:blipFill>
        <p:spPr bwMode="auto">
          <a:xfrm>
            <a:off x="2675853" y="3404495"/>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26" descr="Image result for achievement icon set">
            <a:extLst>
              <a:ext uri="{FF2B5EF4-FFF2-40B4-BE49-F238E27FC236}">
                <a16:creationId xmlns:a16="http://schemas.microsoft.com/office/drawing/2014/main" id="{F595A54D-EA8C-4823-B51C-3C5B87D49575}"/>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65936" t="14935" r="18102" b="68919"/>
          <a:stretch/>
        </p:blipFill>
        <p:spPr bwMode="auto">
          <a:xfrm>
            <a:off x="2333518" y="2989790"/>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26" descr="Image result for achievement icon set">
            <a:extLst>
              <a:ext uri="{FF2B5EF4-FFF2-40B4-BE49-F238E27FC236}">
                <a16:creationId xmlns:a16="http://schemas.microsoft.com/office/drawing/2014/main" id="{C77F62EB-F614-4AF9-BB58-77B54D92517B}"/>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34296" t="30921" r="49742" b="52933"/>
          <a:stretch/>
        </p:blipFill>
        <p:spPr bwMode="auto">
          <a:xfrm>
            <a:off x="2675853" y="2605645"/>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26" descr="Image result for achievement icon set">
            <a:extLst>
              <a:ext uri="{FF2B5EF4-FFF2-40B4-BE49-F238E27FC236}">
                <a16:creationId xmlns:a16="http://schemas.microsoft.com/office/drawing/2014/main" id="{58161CA9-1B56-430A-AA78-4888C638D12D}"/>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3661" t="46001" r="80377" b="37853"/>
          <a:stretch/>
        </p:blipFill>
        <p:spPr bwMode="auto">
          <a:xfrm>
            <a:off x="2007143" y="3404495"/>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26" descr="Image result for achievement icon set">
            <a:extLst>
              <a:ext uri="{FF2B5EF4-FFF2-40B4-BE49-F238E27FC236}">
                <a16:creationId xmlns:a16="http://schemas.microsoft.com/office/drawing/2014/main" id="{32138EE1-17F2-4DA3-8C67-771C49B901E4}"/>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49932" t="47189" r="34106" b="36665"/>
          <a:stretch/>
        </p:blipFill>
        <p:spPr bwMode="auto">
          <a:xfrm>
            <a:off x="2333518" y="3868039"/>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26" descr="Image result for achievement icon set">
            <a:extLst>
              <a:ext uri="{FF2B5EF4-FFF2-40B4-BE49-F238E27FC236}">
                <a16:creationId xmlns:a16="http://schemas.microsoft.com/office/drawing/2014/main" id="{59E2E6B5-E7FC-4783-9FD6-FF0DC2CB38CD}"/>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3866" t="61385" r="80172" b="22469"/>
          <a:stretch/>
        </p:blipFill>
        <p:spPr bwMode="auto">
          <a:xfrm>
            <a:off x="978408" y="2180534"/>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26" descr="Image result for achievement icon set">
            <a:extLst>
              <a:ext uri="{FF2B5EF4-FFF2-40B4-BE49-F238E27FC236}">
                <a16:creationId xmlns:a16="http://schemas.microsoft.com/office/drawing/2014/main" id="{51ED9D46-9DBC-472A-9A05-8766AA8C07DE}"/>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81797" t="30724" r="2241" b="53130"/>
          <a:stretch/>
        </p:blipFill>
        <p:spPr bwMode="auto">
          <a:xfrm>
            <a:off x="1655963" y="2180534"/>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26" descr="Image result for achievement icon set">
            <a:extLst>
              <a:ext uri="{FF2B5EF4-FFF2-40B4-BE49-F238E27FC236}">
                <a16:creationId xmlns:a16="http://schemas.microsoft.com/office/drawing/2014/main" id="{4110256E-8FEA-4C55-9BC1-68739E28C727}"/>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82055" t="46153" r="1983" b="37701"/>
          <a:stretch/>
        </p:blipFill>
        <p:spPr bwMode="auto">
          <a:xfrm>
            <a:off x="2007143" y="2605645"/>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26" descr="Image result for achievement icon set">
            <a:extLst>
              <a:ext uri="{FF2B5EF4-FFF2-40B4-BE49-F238E27FC236}">
                <a16:creationId xmlns:a16="http://schemas.microsoft.com/office/drawing/2014/main" id="{6D2C9257-1C3F-480B-9FB3-8454E3526E08}"/>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50325" t="77207" r="33713" b="6647"/>
          <a:stretch/>
        </p:blipFill>
        <p:spPr bwMode="auto">
          <a:xfrm>
            <a:off x="2669020" y="4277668"/>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26" descr="Image result for achievement icon set">
            <a:extLst>
              <a:ext uri="{FF2B5EF4-FFF2-40B4-BE49-F238E27FC236}">
                <a16:creationId xmlns:a16="http://schemas.microsoft.com/office/drawing/2014/main" id="{4E87085B-C1BE-4110-B640-65D3ABFDE8BD}"/>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34038" t="76429" r="50000" b="7425"/>
          <a:stretch/>
        </p:blipFill>
        <p:spPr bwMode="auto">
          <a:xfrm>
            <a:off x="2333518" y="2180534"/>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6" descr="Image result for achievement icon set">
            <a:extLst>
              <a:ext uri="{FF2B5EF4-FFF2-40B4-BE49-F238E27FC236}">
                <a16:creationId xmlns:a16="http://schemas.microsoft.com/office/drawing/2014/main" id="{0B0E3AFB-E235-472A-9223-782D8838116C}"/>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2653" r="81385" b="83854"/>
          <a:stretch/>
        </p:blipFill>
        <p:spPr bwMode="auto">
          <a:xfrm>
            <a:off x="3011072" y="1361623"/>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6" descr="Image result for achievement icon set">
            <a:extLst>
              <a:ext uri="{FF2B5EF4-FFF2-40B4-BE49-F238E27FC236}">
                <a16:creationId xmlns:a16="http://schemas.microsoft.com/office/drawing/2014/main" id="{9BE77F47-D232-4156-AFE3-55F924FB8031}"/>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18482" r="65556" b="83854"/>
          <a:stretch/>
        </p:blipFill>
        <p:spPr bwMode="auto">
          <a:xfrm>
            <a:off x="3688626" y="2180534"/>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6" descr="Image result for achievement icon set">
            <a:extLst>
              <a:ext uri="{FF2B5EF4-FFF2-40B4-BE49-F238E27FC236}">
                <a16:creationId xmlns:a16="http://schemas.microsoft.com/office/drawing/2014/main" id="{2B4B68C7-DE33-4274-B3AC-B1207AE55F0E}"/>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34256" r="49782" b="83854"/>
          <a:stretch/>
        </p:blipFill>
        <p:spPr bwMode="auto">
          <a:xfrm>
            <a:off x="3688626" y="3837873"/>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6" descr="Image result for achievement icon set">
            <a:extLst>
              <a:ext uri="{FF2B5EF4-FFF2-40B4-BE49-F238E27FC236}">
                <a16:creationId xmlns:a16="http://schemas.microsoft.com/office/drawing/2014/main" id="{331818E8-F109-4839-B5EA-0FE49A195C12}"/>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2738" t="16146" r="81300" b="67708"/>
          <a:stretch/>
        </p:blipFill>
        <p:spPr bwMode="auto">
          <a:xfrm>
            <a:off x="3011072" y="2180534"/>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6" descr="Image result for achievement icon set">
            <a:extLst>
              <a:ext uri="{FF2B5EF4-FFF2-40B4-BE49-F238E27FC236}">
                <a16:creationId xmlns:a16="http://schemas.microsoft.com/office/drawing/2014/main" id="{D6BA5D97-2E32-4B60-B43E-E0EC3CE069CF}"/>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18482" t="15994" r="65556" b="67860"/>
          <a:stretch/>
        </p:blipFill>
        <p:spPr bwMode="auto">
          <a:xfrm>
            <a:off x="2675853" y="1815734"/>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6" descr="Image result for achievement icon set">
            <a:extLst>
              <a:ext uri="{FF2B5EF4-FFF2-40B4-BE49-F238E27FC236}">
                <a16:creationId xmlns:a16="http://schemas.microsoft.com/office/drawing/2014/main" id="{0DF4AD57-E1D3-4BEF-92AA-76FD3E9A5064}"/>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34256" t="16451" r="49782" b="67403"/>
          <a:stretch/>
        </p:blipFill>
        <p:spPr bwMode="auto">
          <a:xfrm>
            <a:off x="3688626" y="3082018"/>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6" descr="Image result for achievement icon set">
            <a:extLst>
              <a:ext uri="{FF2B5EF4-FFF2-40B4-BE49-F238E27FC236}">
                <a16:creationId xmlns:a16="http://schemas.microsoft.com/office/drawing/2014/main" id="{A44E4CE7-0D40-4F6B-BD8C-B0082271CF07}"/>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3214" t="30921" r="80824" b="52933"/>
          <a:stretch/>
        </p:blipFill>
        <p:spPr bwMode="auto">
          <a:xfrm>
            <a:off x="3011072" y="3837873"/>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6" descr="Image result for achievement icon set">
            <a:extLst>
              <a:ext uri="{FF2B5EF4-FFF2-40B4-BE49-F238E27FC236}">
                <a16:creationId xmlns:a16="http://schemas.microsoft.com/office/drawing/2014/main" id="{8329468D-6CA1-4FA2-A524-97CB265F70EE}"/>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18538" t="30162" r="65500" b="53692"/>
          <a:stretch/>
        </p:blipFill>
        <p:spPr bwMode="auto">
          <a:xfrm>
            <a:off x="3351058" y="1762287"/>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6" descr="Image result for achievement icon set">
            <a:extLst>
              <a:ext uri="{FF2B5EF4-FFF2-40B4-BE49-F238E27FC236}">
                <a16:creationId xmlns:a16="http://schemas.microsoft.com/office/drawing/2014/main" id="{1BC1BA19-4CE8-4979-95B5-C82AC40DA776}"/>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50311" t="31073" r="33727" b="52781"/>
          <a:stretch/>
        </p:blipFill>
        <p:spPr bwMode="auto">
          <a:xfrm>
            <a:off x="3351058" y="2605645"/>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6" descr="Image result for achievement icon set">
            <a:extLst>
              <a:ext uri="{FF2B5EF4-FFF2-40B4-BE49-F238E27FC236}">
                <a16:creationId xmlns:a16="http://schemas.microsoft.com/office/drawing/2014/main" id="{967D518D-51D8-4B0E-9403-B63722238C36}"/>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18372" t="45849" r="65666" b="38005"/>
          <a:stretch/>
        </p:blipFill>
        <p:spPr bwMode="auto">
          <a:xfrm>
            <a:off x="1583630" y="3015624"/>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6" descr="Image result for achievement icon set">
            <a:extLst>
              <a:ext uri="{FF2B5EF4-FFF2-40B4-BE49-F238E27FC236}">
                <a16:creationId xmlns:a16="http://schemas.microsoft.com/office/drawing/2014/main" id="{064252FD-4799-4C09-A62B-C8C2BD67A887}"/>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65446" t="31683" r="18592" b="52171"/>
          <a:stretch/>
        </p:blipFill>
        <p:spPr bwMode="auto">
          <a:xfrm>
            <a:off x="2007143" y="1820623"/>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6" descr="Image result for achievement icon set">
            <a:extLst>
              <a:ext uri="{FF2B5EF4-FFF2-40B4-BE49-F238E27FC236}">
                <a16:creationId xmlns:a16="http://schemas.microsoft.com/office/drawing/2014/main" id="{E57C54A4-0193-4FBD-AB69-A553DA4B96E3}"/>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34026" t="47189" r="50012" b="36665"/>
          <a:stretch/>
        </p:blipFill>
        <p:spPr bwMode="auto">
          <a:xfrm>
            <a:off x="1239822" y="2628320"/>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6" descr="Image result for achievement icon set">
            <a:extLst>
              <a:ext uri="{FF2B5EF4-FFF2-40B4-BE49-F238E27FC236}">
                <a16:creationId xmlns:a16="http://schemas.microsoft.com/office/drawing/2014/main" id="{AC942671-7277-47CF-8484-D88CB99E69EC}"/>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65704" t="47189" r="18334" b="36665"/>
          <a:stretch/>
        </p:blipFill>
        <p:spPr bwMode="auto">
          <a:xfrm>
            <a:off x="3351058" y="3431791"/>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6" descr="Image result for achievement icon set">
            <a:extLst>
              <a:ext uri="{FF2B5EF4-FFF2-40B4-BE49-F238E27FC236}">
                <a16:creationId xmlns:a16="http://schemas.microsoft.com/office/drawing/2014/main" id="{8A4AF7FB-039F-45BE-862F-538538FAC9B0}"/>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50636" t="61233" r="33402" b="22621"/>
          <a:stretch/>
        </p:blipFill>
        <p:spPr bwMode="auto">
          <a:xfrm>
            <a:off x="2003158" y="4279708"/>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6" descr="Image result for achievement icon set">
            <a:extLst>
              <a:ext uri="{FF2B5EF4-FFF2-40B4-BE49-F238E27FC236}">
                <a16:creationId xmlns:a16="http://schemas.microsoft.com/office/drawing/2014/main" id="{70A95F5C-974F-4C35-B194-291A32F40C95}"/>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18849" t="62389" r="65189" b="21465"/>
          <a:stretch/>
        </p:blipFill>
        <p:spPr bwMode="auto">
          <a:xfrm>
            <a:off x="1655963" y="1398210"/>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6" descr="Image result for achievement icon set">
            <a:extLst>
              <a:ext uri="{FF2B5EF4-FFF2-40B4-BE49-F238E27FC236}">
                <a16:creationId xmlns:a16="http://schemas.microsoft.com/office/drawing/2014/main" id="{821C2209-7297-4F5A-BAFE-1B8FFF0DADC7}"/>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81568" t="622" r="2470" b="83232"/>
          <a:stretch/>
        </p:blipFill>
        <p:spPr bwMode="auto">
          <a:xfrm>
            <a:off x="1264074" y="3406131"/>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6" descr="Image result for achievement icon set">
            <a:extLst>
              <a:ext uri="{FF2B5EF4-FFF2-40B4-BE49-F238E27FC236}">
                <a16:creationId xmlns:a16="http://schemas.microsoft.com/office/drawing/2014/main" id="{0F84F694-AFF4-4A6D-904A-3FA64A7AFD3D}"/>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80767" t="15286" r="3271" b="68568"/>
          <a:stretch/>
        </p:blipFill>
        <p:spPr bwMode="auto">
          <a:xfrm>
            <a:off x="2333518" y="1363813"/>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6" descr="Image result for achievement icon set">
            <a:extLst>
              <a:ext uri="{FF2B5EF4-FFF2-40B4-BE49-F238E27FC236}">
                <a16:creationId xmlns:a16="http://schemas.microsoft.com/office/drawing/2014/main" id="{AED24DA0-848E-48E5-8F4A-0EADE7FA1B37}"/>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3866" t="77061" r="80172" b="6793"/>
          <a:stretch/>
        </p:blipFill>
        <p:spPr bwMode="auto">
          <a:xfrm>
            <a:off x="3384613" y="4262612"/>
            <a:ext cx="374491" cy="405062"/>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6" descr="Image result for achievement icon set">
            <a:extLst>
              <a:ext uri="{FF2B5EF4-FFF2-40B4-BE49-F238E27FC236}">
                <a16:creationId xmlns:a16="http://schemas.microsoft.com/office/drawing/2014/main" id="{13B1967A-BA1B-404D-9527-EBECB54A53CB}"/>
              </a:ext>
            </a:extLst>
          </p:cNvPr>
          <p:cNvPicPr>
            <a:picLocks noChangeAspect="1" noChangeArrowheads="1"/>
          </p:cNvPicPr>
          <p:nvPr/>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l="18538" t="30162" r="65500" b="53692"/>
          <a:stretch/>
        </p:blipFill>
        <p:spPr bwMode="auto">
          <a:xfrm>
            <a:off x="849990" y="3032640"/>
            <a:ext cx="374491" cy="405062"/>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AB053781-AD5C-4B18-8D19-E72A49D991C4}"/>
              </a:ext>
            </a:extLst>
          </p:cNvPr>
          <p:cNvGrpSpPr/>
          <p:nvPr/>
        </p:nvGrpSpPr>
        <p:grpSpPr>
          <a:xfrm>
            <a:off x="25250" y="2753618"/>
            <a:ext cx="1918131" cy="563457"/>
            <a:chOff x="10178347" y="2518226"/>
            <a:chExt cx="1143071" cy="335781"/>
          </a:xfrm>
        </p:grpSpPr>
        <p:sp>
          <p:nvSpPr>
            <p:cNvPr id="80" name="Arrow: Notched Right 79">
              <a:extLst>
                <a:ext uri="{FF2B5EF4-FFF2-40B4-BE49-F238E27FC236}">
                  <a16:creationId xmlns:a16="http://schemas.microsoft.com/office/drawing/2014/main" id="{F3B8BAEF-E3A3-4B2F-BA88-6EF165BDCA48}"/>
                </a:ext>
              </a:extLst>
            </p:cNvPr>
            <p:cNvSpPr/>
            <p:nvPr/>
          </p:nvSpPr>
          <p:spPr>
            <a:xfrm rot="10800000">
              <a:off x="10266277" y="2599549"/>
              <a:ext cx="1049582" cy="195722"/>
            </a:xfrm>
            <a:prstGeom prst="notchedRightArrow">
              <a:avLst>
                <a:gd name="adj1" fmla="val 100000"/>
                <a:gd name="adj2" fmla="val 6425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2800"/>
            </a:p>
          </p:txBody>
        </p:sp>
        <p:pic>
          <p:nvPicPr>
            <p:cNvPr id="81" name="Picture 2" descr="Image result for badge png">
              <a:extLst>
                <a:ext uri="{FF2B5EF4-FFF2-40B4-BE49-F238E27FC236}">
                  <a16:creationId xmlns:a16="http://schemas.microsoft.com/office/drawing/2014/main" id="{9F6AF26B-D49B-4A3E-BF03-F3BC182DFC2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78347" y="2518226"/>
              <a:ext cx="335781" cy="3357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DEE32F31-4F04-4C7C-AFC4-EA339842592F}"/>
                </a:ext>
              </a:extLst>
            </p:cNvPr>
            <p:cNvSpPr txBox="1"/>
            <p:nvPr/>
          </p:nvSpPr>
          <p:spPr>
            <a:xfrm>
              <a:off x="10233293" y="2541463"/>
              <a:ext cx="1088125" cy="275120"/>
            </a:xfrm>
            <a:prstGeom prst="rect">
              <a:avLst/>
            </a:prstGeom>
            <a:noFill/>
            <a:ln>
              <a:noFill/>
            </a:ln>
          </p:spPr>
          <p:txBody>
            <a:bodyPr wrap="square" rtlCol="0">
              <a:spAutoFit/>
            </a:bodyPr>
            <a:lstStyle/>
            <a:p>
              <a:r>
                <a:rPr lang="en-GB" sz="2400" dirty="0">
                  <a:solidFill>
                    <a:schemeClr val="bg1"/>
                  </a:solidFill>
                </a:rPr>
                <a:t>Master</a:t>
              </a:r>
            </a:p>
          </p:txBody>
        </p:sp>
      </p:grpSp>
    </p:spTree>
    <p:extLst>
      <p:ext uri="{BB962C8B-B14F-4D97-AF65-F5344CB8AC3E}">
        <p14:creationId xmlns:p14="http://schemas.microsoft.com/office/powerpoint/2010/main" val="207118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descr="A person sitting on a bench&#10;&#10;Description automatically generated">
            <a:extLst>
              <a:ext uri="{FF2B5EF4-FFF2-40B4-BE49-F238E27FC236}">
                <a16:creationId xmlns:a16="http://schemas.microsoft.com/office/drawing/2014/main" id="{CB564755-26D7-4DE0-909E-36FA2323D858}"/>
              </a:ext>
            </a:extLst>
          </p:cNvPr>
          <p:cNvPicPr>
            <a:picLocks noChangeAspect="1"/>
          </p:cNvPicPr>
          <p:nvPr/>
        </p:nvPicPr>
        <p:blipFill rotWithShape="1">
          <a:blip r:embed="rId3">
            <a:extLst>
              <a:ext uri="{28A0092B-C50C-407E-A947-70E740481C1C}">
                <a14:useLocalDpi xmlns:a14="http://schemas.microsoft.com/office/drawing/2010/main" val="0"/>
              </a:ext>
            </a:extLst>
          </a:blip>
          <a:srcRect t="15789"/>
          <a:stretch/>
        </p:blipFill>
        <p:spPr>
          <a:xfrm>
            <a:off x="-7591" y="0"/>
            <a:ext cx="12199591" cy="6858000"/>
          </a:xfrm>
          <a:prstGeom prst="rect">
            <a:avLst/>
          </a:prstGeom>
        </p:spPr>
      </p:pic>
      <p:sp>
        <p:nvSpPr>
          <p:cNvPr id="4" name="Rectangle 3">
            <a:extLst>
              <a:ext uri="{FF2B5EF4-FFF2-40B4-BE49-F238E27FC236}">
                <a16:creationId xmlns:a16="http://schemas.microsoft.com/office/drawing/2014/main" id="{6434D3AE-87C6-4A7A-A6A7-A0B7049A3D83}"/>
              </a:ext>
            </a:extLst>
          </p:cNvPr>
          <p:cNvSpPr/>
          <p:nvPr/>
        </p:nvSpPr>
        <p:spPr>
          <a:xfrm>
            <a:off x="0" y="1"/>
            <a:ext cx="12192000" cy="6858000"/>
          </a:xfrm>
          <a:prstGeom prst="rect">
            <a:avLst/>
          </a:prstGeom>
          <a:solidFill>
            <a:schemeClr val="accent1">
              <a:lumMod val="75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ZoneTexte 128">
            <a:extLst>
              <a:ext uri="{FF2B5EF4-FFF2-40B4-BE49-F238E27FC236}">
                <a16:creationId xmlns:a16="http://schemas.microsoft.com/office/drawing/2014/main" id="{C9BB5350-3CF9-4D12-B45F-CE33011FF3EA}"/>
              </a:ext>
            </a:extLst>
          </p:cNvPr>
          <p:cNvSpPr txBox="1"/>
          <p:nvPr/>
        </p:nvSpPr>
        <p:spPr>
          <a:xfrm>
            <a:off x="2964761" y="5393434"/>
            <a:ext cx="1694842"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Generating activities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Writing insights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Giving answers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a:t>
            </a:r>
          </a:p>
        </p:txBody>
      </p:sp>
      <p:sp>
        <p:nvSpPr>
          <p:cNvPr id="92" name="ZoneTexte 128">
            <a:extLst>
              <a:ext uri="{FF2B5EF4-FFF2-40B4-BE49-F238E27FC236}">
                <a16:creationId xmlns:a16="http://schemas.microsoft.com/office/drawing/2014/main" id="{2CAC62AA-72C4-4B7E-9B96-DF943B39AE2A}"/>
              </a:ext>
            </a:extLst>
          </p:cNvPr>
          <p:cNvSpPr txBox="1"/>
          <p:nvPr/>
        </p:nvSpPr>
        <p:spPr>
          <a:xfrm>
            <a:off x="1132551" y="5409366"/>
            <a:ext cx="1628208"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panose="020B0604020202020204" pitchFamily="34" charset="0"/>
              <a:buChar char="•"/>
            </a:pPr>
            <a:r>
              <a:rPr lang="en-GB" sz="1200" dirty="0">
                <a:solidFill>
                  <a:schemeClr val="bg1"/>
                </a:solidFill>
                <a:latin typeface="Source Sans Pro Light"/>
                <a:ea typeface="Source Sans Pro Light"/>
                <a:cs typeface="Calibri"/>
              </a:rPr>
              <a:t>Booking </a:t>
            </a:r>
            <a:r>
              <a:rPr lang="en-GB" sz="1200" dirty="0" err="1">
                <a:solidFill>
                  <a:schemeClr val="bg1"/>
                </a:solidFill>
                <a:latin typeface="Source Sans Pro Light"/>
                <a:ea typeface="Source Sans Pro Light"/>
                <a:cs typeface="Calibri"/>
              </a:rPr>
              <a:t>Mindshares</a:t>
            </a:r>
            <a:endParaRPr lang="en-GB" sz="1200" dirty="0" err="1">
              <a:solidFill>
                <a:schemeClr val="bg1"/>
              </a:solidFill>
              <a:latin typeface="Source Sans Pro Light" panose="020B0403030403020204" pitchFamily="34" charset="0"/>
              <a:ea typeface="Source Sans Pro Light" panose="020B0403030403020204" pitchFamily="34" charset="0"/>
              <a:cs typeface="Calibri"/>
            </a:endParaRPr>
          </a:p>
          <a:p>
            <a:pPr marL="180975" indent="-180975">
              <a:buFont typeface="Arial" panose="020B0604020202020204" pitchFamily="34" charset="0"/>
              <a:buChar char="•"/>
            </a:pPr>
            <a:r>
              <a:rPr lang="en-GB" sz="1200" dirty="0">
                <a:solidFill>
                  <a:schemeClr val="bg1"/>
                </a:solidFill>
                <a:latin typeface="Source Sans Pro Light"/>
                <a:ea typeface="Source Sans Pro Light"/>
                <a:cs typeface="Calibri"/>
              </a:rPr>
              <a:t>Reading insights</a:t>
            </a:r>
          </a:p>
          <a:p>
            <a:pPr marL="180975" indent="-180975">
              <a:buFont typeface="Arial" panose="020B0604020202020204" pitchFamily="34" charset="0"/>
              <a:buChar char="•"/>
            </a:pPr>
            <a:r>
              <a:rPr lang="en-GB" sz="1200" dirty="0">
                <a:solidFill>
                  <a:schemeClr val="bg1"/>
                </a:solidFill>
                <a:latin typeface="Source Sans Pro Light"/>
                <a:ea typeface="Source Sans Pro Light"/>
                <a:cs typeface="Calibri"/>
              </a:rPr>
              <a:t>Getting answers</a:t>
            </a:r>
          </a:p>
          <a:p>
            <a:pPr marL="180975" indent="-180975">
              <a:buFont typeface="Arial" panose="020B0604020202020204" pitchFamily="34" charset="0"/>
              <a:buChar char="•"/>
            </a:pPr>
            <a:r>
              <a:rPr lang="en-GB" sz="1200" dirty="0">
                <a:solidFill>
                  <a:schemeClr val="bg1"/>
                </a:solidFill>
                <a:latin typeface="Source Sans Pro Light"/>
                <a:ea typeface="Source Sans Pro Light"/>
                <a:cs typeface="Calibri"/>
              </a:rPr>
              <a:t>…</a:t>
            </a:r>
          </a:p>
        </p:txBody>
      </p:sp>
      <p:sp>
        <p:nvSpPr>
          <p:cNvPr id="53" name="Rectangle 52">
            <a:extLst>
              <a:ext uri="{FF2B5EF4-FFF2-40B4-BE49-F238E27FC236}">
                <a16:creationId xmlns:a16="http://schemas.microsoft.com/office/drawing/2014/main" id="{8D29FC67-FAFE-41D6-AE1F-B5B3DDD97527}"/>
              </a:ext>
            </a:extLst>
          </p:cNvPr>
          <p:cNvSpPr/>
          <p:nvPr/>
        </p:nvSpPr>
        <p:spPr>
          <a:xfrm>
            <a:off x="1132551" y="5020192"/>
            <a:ext cx="1628208" cy="369332"/>
          </a:xfrm>
          <a:prstGeom prst="rect">
            <a:avLst/>
          </a:prstGeom>
        </p:spPr>
        <p:txBody>
          <a:bodyPr wrap="square">
            <a:spAutoFit/>
          </a:bodyPr>
          <a:lstStyle/>
          <a:p>
            <a:r>
              <a:rPr lang="en-GB">
                <a:solidFill>
                  <a:schemeClr val="bg1"/>
                </a:solidFill>
                <a:latin typeface="Source Sans Pro Light" panose="020B0403030403020204" pitchFamily="34" charset="0"/>
                <a:ea typeface="Source Sans Pro Light" panose="020B0403030403020204" pitchFamily="34" charset="0"/>
                <a:cs typeface="Calibri"/>
              </a:rPr>
              <a:t>LEARNING</a:t>
            </a:r>
            <a:endParaRPr lang="en-GB">
              <a:solidFill>
                <a:schemeClr val="bg1"/>
              </a:solidFill>
              <a:latin typeface="Source Sans Pro Light" panose="020B0403030403020204" pitchFamily="34" charset="0"/>
              <a:ea typeface="Source Sans Pro Light" panose="020B0403030403020204" pitchFamily="34" charset="0"/>
            </a:endParaRPr>
          </a:p>
        </p:txBody>
      </p:sp>
      <p:sp>
        <p:nvSpPr>
          <p:cNvPr id="54" name="Rectangle 53">
            <a:extLst>
              <a:ext uri="{FF2B5EF4-FFF2-40B4-BE49-F238E27FC236}">
                <a16:creationId xmlns:a16="http://schemas.microsoft.com/office/drawing/2014/main" id="{F42CBE3D-53D3-4A50-8959-0606957B42B1}"/>
              </a:ext>
            </a:extLst>
          </p:cNvPr>
          <p:cNvSpPr/>
          <p:nvPr/>
        </p:nvSpPr>
        <p:spPr>
          <a:xfrm>
            <a:off x="2940145" y="5018502"/>
            <a:ext cx="2125088" cy="369332"/>
          </a:xfrm>
          <a:prstGeom prst="rect">
            <a:avLst/>
          </a:prstGeom>
        </p:spPr>
        <p:txBody>
          <a:bodyPr wrap="square">
            <a:spAutoFit/>
          </a:bodyPr>
          <a:lstStyle/>
          <a:p>
            <a:r>
              <a:rPr lang="en-GB">
                <a:solidFill>
                  <a:schemeClr val="bg1"/>
                </a:solidFill>
                <a:latin typeface="Source Sans Pro Light" panose="020B0403030403020204" pitchFamily="34" charset="0"/>
                <a:ea typeface="Source Sans Pro Light" panose="020B0403030403020204" pitchFamily="34" charset="0"/>
                <a:cs typeface="Calibri"/>
              </a:rPr>
              <a:t>CONTRIBUTING</a:t>
            </a:r>
            <a:endParaRPr lang="en-GB">
              <a:solidFill>
                <a:schemeClr val="bg1"/>
              </a:solidFill>
              <a:latin typeface="Source Sans Pro Light" panose="020B0403030403020204" pitchFamily="34" charset="0"/>
              <a:ea typeface="Source Sans Pro Light" panose="020B0403030403020204" pitchFamily="34" charset="0"/>
            </a:endParaRPr>
          </a:p>
        </p:txBody>
      </p:sp>
      <p:sp>
        <p:nvSpPr>
          <p:cNvPr id="95" name="Rectangle 94">
            <a:extLst>
              <a:ext uri="{FF2B5EF4-FFF2-40B4-BE49-F238E27FC236}">
                <a16:creationId xmlns:a16="http://schemas.microsoft.com/office/drawing/2014/main" id="{2851C11A-033E-46D1-9583-7D4D77E6A82E}"/>
              </a:ext>
            </a:extLst>
          </p:cNvPr>
          <p:cNvSpPr/>
          <p:nvPr/>
        </p:nvSpPr>
        <p:spPr>
          <a:xfrm>
            <a:off x="5244619" y="5020192"/>
            <a:ext cx="1789801" cy="369332"/>
          </a:xfrm>
          <a:prstGeom prst="rect">
            <a:avLst/>
          </a:prstGeom>
        </p:spPr>
        <p:txBody>
          <a:bodyPr wrap="square">
            <a:spAutoFit/>
          </a:bodyPr>
          <a:lstStyle/>
          <a:p>
            <a:r>
              <a:rPr lang="en-GB">
                <a:solidFill>
                  <a:schemeClr val="bg1"/>
                </a:solidFill>
                <a:latin typeface="Source Sans Pro Light" panose="020B0403030403020204" pitchFamily="34" charset="0"/>
                <a:ea typeface="Source Sans Pro Light" panose="020B0403030403020204" pitchFamily="34" charset="0"/>
                <a:cs typeface="Calibri"/>
              </a:rPr>
              <a:t>ACTIVATING</a:t>
            </a:r>
            <a:endParaRPr lang="en-GB">
              <a:solidFill>
                <a:schemeClr val="bg1"/>
              </a:solidFill>
              <a:latin typeface="Source Sans Pro Light" panose="020B0403030403020204" pitchFamily="34" charset="0"/>
              <a:ea typeface="Source Sans Pro Light" panose="020B0403030403020204" pitchFamily="34" charset="0"/>
            </a:endParaRPr>
          </a:p>
        </p:txBody>
      </p:sp>
      <p:sp>
        <p:nvSpPr>
          <p:cNvPr id="96" name="Rectangle 95">
            <a:extLst>
              <a:ext uri="{FF2B5EF4-FFF2-40B4-BE49-F238E27FC236}">
                <a16:creationId xmlns:a16="http://schemas.microsoft.com/office/drawing/2014/main" id="{5F5FD3A1-0175-4870-9B87-01C65771ACAC}"/>
              </a:ext>
            </a:extLst>
          </p:cNvPr>
          <p:cNvSpPr/>
          <p:nvPr/>
        </p:nvSpPr>
        <p:spPr>
          <a:xfrm>
            <a:off x="7213806" y="5036484"/>
            <a:ext cx="1748675" cy="369332"/>
          </a:xfrm>
          <a:prstGeom prst="rect">
            <a:avLst/>
          </a:prstGeom>
        </p:spPr>
        <p:txBody>
          <a:bodyPr wrap="square">
            <a:spAutoFit/>
          </a:bodyPr>
          <a:lstStyle/>
          <a:p>
            <a:r>
              <a:rPr lang="en-GB">
                <a:solidFill>
                  <a:schemeClr val="bg1"/>
                </a:solidFill>
                <a:latin typeface="Source Sans Pro Light" panose="020B0403030403020204" pitchFamily="34" charset="0"/>
                <a:ea typeface="Source Sans Pro Light" panose="020B0403030403020204" pitchFamily="34" charset="0"/>
                <a:cs typeface="Calibri"/>
              </a:rPr>
              <a:t>CARING</a:t>
            </a:r>
            <a:endParaRPr lang="en-GB">
              <a:solidFill>
                <a:schemeClr val="bg1"/>
              </a:solidFill>
              <a:latin typeface="Source Sans Pro Light" panose="020B0403030403020204" pitchFamily="34" charset="0"/>
              <a:ea typeface="Source Sans Pro Light" panose="020B0403030403020204" pitchFamily="34" charset="0"/>
            </a:endParaRPr>
          </a:p>
        </p:txBody>
      </p:sp>
      <p:sp>
        <p:nvSpPr>
          <p:cNvPr id="97" name="Rectangle 96">
            <a:extLst>
              <a:ext uri="{FF2B5EF4-FFF2-40B4-BE49-F238E27FC236}">
                <a16:creationId xmlns:a16="http://schemas.microsoft.com/office/drawing/2014/main" id="{3CB670FD-4695-410C-B96C-CAD3CEEDE0A0}"/>
              </a:ext>
            </a:extLst>
          </p:cNvPr>
          <p:cNvSpPr/>
          <p:nvPr/>
        </p:nvSpPr>
        <p:spPr>
          <a:xfrm>
            <a:off x="9141866" y="5018503"/>
            <a:ext cx="1852562" cy="369332"/>
          </a:xfrm>
          <a:prstGeom prst="rect">
            <a:avLst/>
          </a:prstGeom>
        </p:spPr>
        <p:txBody>
          <a:bodyPr wrap="square">
            <a:spAutoFit/>
          </a:bodyPr>
          <a:lstStyle/>
          <a:p>
            <a:r>
              <a:rPr lang="en-GB">
                <a:solidFill>
                  <a:schemeClr val="bg1"/>
                </a:solidFill>
                <a:latin typeface="Source Sans Pro Light" panose="020B0403030403020204" pitchFamily="34" charset="0"/>
                <a:ea typeface="Source Sans Pro Light" panose="020B0403030403020204" pitchFamily="34" charset="0"/>
                <a:cs typeface="Calibri"/>
              </a:rPr>
              <a:t>MINDSHARING</a:t>
            </a:r>
            <a:endParaRPr lang="en-GB">
              <a:solidFill>
                <a:schemeClr val="bg1"/>
              </a:solidFill>
              <a:latin typeface="Source Sans Pro Light" panose="020B0403030403020204" pitchFamily="34" charset="0"/>
              <a:ea typeface="Source Sans Pro Light" panose="020B0403030403020204" pitchFamily="34" charset="0"/>
            </a:endParaRPr>
          </a:p>
        </p:txBody>
      </p:sp>
      <p:sp>
        <p:nvSpPr>
          <p:cNvPr id="98" name="ZoneTexte 128">
            <a:extLst>
              <a:ext uri="{FF2B5EF4-FFF2-40B4-BE49-F238E27FC236}">
                <a16:creationId xmlns:a16="http://schemas.microsoft.com/office/drawing/2014/main" id="{68BE417B-84E4-43D3-93DF-4403E18D9FF8}"/>
              </a:ext>
            </a:extLst>
          </p:cNvPr>
          <p:cNvSpPr txBox="1"/>
          <p:nvPr/>
        </p:nvSpPr>
        <p:spPr>
          <a:xfrm>
            <a:off x="5302745" y="5407744"/>
            <a:ext cx="1789801"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Finding opportunities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Creating project teams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Recommending peers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a:t>
            </a:r>
          </a:p>
        </p:txBody>
      </p:sp>
      <p:sp>
        <p:nvSpPr>
          <p:cNvPr id="99" name="ZoneTexte 128">
            <a:extLst>
              <a:ext uri="{FF2B5EF4-FFF2-40B4-BE49-F238E27FC236}">
                <a16:creationId xmlns:a16="http://schemas.microsoft.com/office/drawing/2014/main" id="{F8208E6B-DA19-455D-8A6C-8960BA63B700}"/>
              </a:ext>
            </a:extLst>
          </p:cNvPr>
          <p:cNvSpPr txBox="1"/>
          <p:nvPr/>
        </p:nvSpPr>
        <p:spPr>
          <a:xfrm>
            <a:off x="7257502" y="5407743"/>
            <a:ext cx="1750028"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Referring members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Supporting referrals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Create relevant events</a:t>
            </a:r>
          </a:p>
          <a:p>
            <a:pPr marL="180975" indent="-180975">
              <a:buFont typeface="Arial" panose="020B0604020202020204" pitchFamily="34" charset="0"/>
              <a:buChar char="•"/>
            </a:pPr>
            <a:r>
              <a:rPr lang="en-GB" sz="1200">
                <a:solidFill>
                  <a:schemeClr val="bg1"/>
                </a:solidFill>
                <a:latin typeface="Source Sans Pro Light" panose="020B0403030403020204" pitchFamily="34" charset="0"/>
                <a:ea typeface="Source Sans Pro Light" panose="020B0403030403020204" pitchFamily="34" charset="0"/>
                <a:cs typeface="Calibri"/>
              </a:rPr>
              <a:t>…</a:t>
            </a:r>
          </a:p>
        </p:txBody>
      </p:sp>
      <p:sp>
        <p:nvSpPr>
          <p:cNvPr id="100" name="ZoneTexte 128">
            <a:extLst>
              <a:ext uri="{FF2B5EF4-FFF2-40B4-BE49-F238E27FC236}">
                <a16:creationId xmlns:a16="http://schemas.microsoft.com/office/drawing/2014/main" id="{DB2D20DE-F0E6-4039-BE79-BA59DF134FC9}"/>
              </a:ext>
            </a:extLst>
          </p:cNvPr>
          <p:cNvSpPr txBox="1"/>
          <p:nvPr/>
        </p:nvSpPr>
        <p:spPr>
          <a:xfrm>
            <a:off x="9141867" y="5409633"/>
            <a:ext cx="1852562"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panose="020B0604020202020204" pitchFamily="34" charset="0"/>
              <a:buChar char="•"/>
            </a:pPr>
            <a:r>
              <a:rPr lang="en-GB" sz="1200" dirty="0">
                <a:solidFill>
                  <a:schemeClr val="bg1"/>
                </a:solidFill>
                <a:latin typeface="Source Sans Pro Light"/>
                <a:ea typeface="Source Sans Pro Light"/>
                <a:cs typeface="Calibri"/>
              </a:rPr>
              <a:t>Conducting </a:t>
            </a:r>
            <a:r>
              <a:rPr lang="en-GB" sz="1200" dirty="0" err="1">
                <a:solidFill>
                  <a:schemeClr val="bg1"/>
                </a:solidFill>
                <a:latin typeface="Source Sans Pro Light"/>
                <a:ea typeface="Source Sans Pro Light"/>
                <a:cs typeface="Calibri"/>
              </a:rPr>
              <a:t>Mindshares</a:t>
            </a:r>
            <a:endParaRPr lang="en-GB" sz="1200" dirty="0" err="1">
              <a:solidFill>
                <a:schemeClr val="bg1"/>
              </a:solidFill>
              <a:latin typeface="Source Sans Pro Light" panose="020B0403030403020204" pitchFamily="34" charset="0"/>
              <a:ea typeface="Source Sans Pro Light" panose="020B0403030403020204" pitchFamily="34" charset="0"/>
              <a:cs typeface="Calibri"/>
            </a:endParaRPr>
          </a:p>
          <a:p>
            <a:pPr marL="180975" indent="-180975">
              <a:buFont typeface="Arial" panose="020B0604020202020204" pitchFamily="34" charset="0"/>
              <a:buChar char="•"/>
            </a:pPr>
            <a:r>
              <a:rPr lang="en-GB" sz="1200" dirty="0">
                <a:solidFill>
                  <a:schemeClr val="bg1"/>
                </a:solidFill>
                <a:latin typeface="Source Sans Pro Light"/>
                <a:ea typeface="Source Sans Pro Light"/>
                <a:cs typeface="Calibri"/>
              </a:rPr>
              <a:t>Support attendants</a:t>
            </a:r>
          </a:p>
          <a:p>
            <a:pPr marL="180975" indent="-180975">
              <a:buFont typeface="Arial" panose="020B0604020202020204" pitchFamily="34" charset="0"/>
              <a:buChar char="•"/>
            </a:pPr>
            <a:r>
              <a:rPr lang="en-GB" sz="1200" dirty="0">
                <a:solidFill>
                  <a:schemeClr val="bg1"/>
                </a:solidFill>
                <a:latin typeface="Source Sans Pro Light"/>
                <a:ea typeface="Source Sans Pro Light"/>
                <a:cs typeface="Calibri"/>
              </a:rPr>
              <a:t>Create relevant events</a:t>
            </a:r>
          </a:p>
          <a:p>
            <a:pPr marL="180975" indent="-180975">
              <a:buFont typeface="Arial" panose="020B0604020202020204" pitchFamily="34" charset="0"/>
              <a:buChar char="•"/>
            </a:pPr>
            <a:r>
              <a:rPr lang="en-GB" sz="1200" dirty="0">
                <a:solidFill>
                  <a:schemeClr val="bg1"/>
                </a:solidFill>
                <a:latin typeface="Source Sans Pro Light"/>
                <a:ea typeface="Source Sans Pro Light"/>
                <a:cs typeface="Calibri"/>
              </a:rPr>
              <a:t>…</a:t>
            </a:r>
          </a:p>
        </p:txBody>
      </p:sp>
      <p:grpSp>
        <p:nvGrpSpPr>
          <p:cNvPr id="25" name="Group 15">
            <a:extLst>
              <a:ext uri="{FF2B5EF4-FFF2-40B4-BE49-F238E27FC236}">
                <a16:creationId xmlns:a16="http://schemas.microsoft.com/office/drawing/2014/main" id="{1561645A-D502-0E48-BB73-8C1B3BC620A8}"/>
              </a:ext>
            </a:extLst>
          </p:cNvPr>
          <p:cNvGrpSpPr/>
          <p:nvPr/>
        </p:nvGrpSpPr>
        <p:grpSpPr>
          <a:xfrm>
            <a:off x="2486049" y="1461017"/>
            <a:ext cx="1890950" cy="1114425"/>
            <a:chOff x="432738" y="371475"/>
            <a:chExt cx="1890950" cy="1114425"/>
          </a:xfrm>
        </p:grpSpPr>
        <p:sp>
          <p:nvSpPr>
            <p:cNvPr id="26" name="Rectangle 25">
              <a:extLst>
                <a:ext uri="{FF2B5EF4-FFF2-40B4-BE49-F238E27FC236}">
                  <a16:creationId xmlns:a16="http://schemas.microsoft.com/office/drawing/2014/main" id="{21F6F887-5EDF-AD40-B232-8883C8F79DE0}"/>
                </a:ext>
              </a:extLst>
            </p:cNvPr>
            <p:cNvSpPr/>
            <p:nvPr/>
          </p:nvSpPr>
          <p:spPr>
            <a:xfrm>
              <a:off x="511155" y="496304"/>
              <a:ext cx="1737928" cy="832700"/>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18" descr="Image result for membership card icon">
              <a:extLst>
                <a:ext uri="{FF2B5EF4-FFF2-40B4-BE49-F238E27FC236}">
                  <a16:creationId xmlns:a16="http://schemas.microsoft.com/office/drawing/2014/main" id="{E96A3FC5-37D8-4040-953B-A0BD8D6972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209" b="14548"/>
            <a:stretch/>
          </p:blipFill>
          <p:spPr bwMode="auto">
            <a:xfrm>
              <a:off x="432738" y="371475"/>
              <a:ext cx="1890950" cy="1114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2">
            <a:extLst>
              <a:ext uri="{FF2B5EF4-FFF2-40B4-BE49-F238E27FC236}">
                <a16:creationId xmlns:a16="http://schemas.microsoft.com/office/drawing/2014/main" id="{70B919BA-904C-134E-9E82-4A0C88876DF2}"/>
              </a:ext>
            </a:extLst>
          </p:cNvPr>
          <p:cNvGrpSpPr/>
          <p:nvPr/>
        </p:nvGrpSpPr>
        <p:grpSpPr>
          <a:xfrm>
            <a:off x="6781177" y="1460506"/>
            <a:ext cx="1890950" cy="1114425"/>
            <a:chOff x="6924350" y="2621756"/>
            <a:chExt cx="1890950" cy="1114425"/>
          </a:xfrm>
        </p:grpSpPr>
        <p:sp>
          <p:nvSpPr>
            <p:cNvPr id="29" name="Rectangle 28">
              <a:extLst>
                <a:ext uri="{FF2B5EF4-FFF2-40B4-BE49-F238E27FC236}">
                  <a16:creationId xmlns:a16="http://schemas.microsoft.com/office/drawing/2014/main" id="{F53BB377-2C8F-DD4E-B601-EB1136AFF696}"/>
                </a:ext>
              </a:extLst>
            </p:cNvPr>
            <p:cNvSpPr/>
            <p:nvPr/>
          </p:nvSpPr>
          <p:spPr>
            <a:xfrm>
              <a:off x="7015163" y="2750344"/>
              <a:ext cx="1700212" cy="850106"/>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18" descr="Image result for membership card icon">
              <a:extLst>
                <a:ext uri="{FF2B5EF4-FFF2-40B4-BE49-F238E27FC236}">
                  <a16:creationId xmlns:a16="http://schemas.microsoft.com/office/drawing/2014/main" id="{5AF18424-046D-B14A-BA2D-31C7F03DDB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209" b="14548"/>
            <a:stretch/>
          </p:blipFill>
          <p:spPr bwMode="auto">
            <a:xfrm>
              <a:off x="6924350" y="2621756"/>
              <a:ext cx="1890950" cy="1114425"/>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8">
            <a:extLst>
              <a:ext uri="{FF2B5EF4-FFF2-40B4-BE49-F238E27FC236}">
                <a16:creationId xmlns:a16="http://schemas.microsoft.com/office/drawing/2014/main" id="{BAE7D423-2715-3746-A09B-21E81D4373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2203" y="1647766"/>
            <a:ext cx="527742" cy="227589"/>
          </a:xfrm>
          <a:prstGeom prst="rect">
            <a:avLst/>
          </a:prstGeom>
          <a:effectLst/>
        </p:spPr>
      </p:pic>
      <p:pic>
        <p:nvPicPr>
          <p:cNvPr id="32" name="Picture 178" descr="A picture containing food&#10;&#10;Description automatically generated">
            <a:extLst>
              <a:ext uri="{FF2B5EF4-FFF2-40B4-BE49-F238E27FC236}">
                <a16:creationId xmlns:a16="http://schemas.microsoft.com/office/drawing/2014/main" id="{C290193E-F471-224D-A445-7E3C8CA375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85848" y="1647255"/>
            <a:ext cx="527742" cy="227589"/>
          </a:xfrm>
          <a:prstGeom prst="rect">
            <a:avLst/>
          </a:prstGeom>
        </p:spPr>
      </p:pic>
      <p:sp>
        <p:nvSpPr>
          <p:cNvPr id="33" name="TextBox 179">
            <a:extLst>
              <a:ext uri="{FF2B5EF4-FFF2-40B4-BE49-F238E27FC236}">
                <a16:creationId xmlns:a16="http://schemas.microsoft.com/office/drawing/2014/main" id="{D70AFCBE-B3E4-B94C-806C-8472CDE95D13}"/>
              </a:ext>
            </a:extLst>
          </p:cNvPr>
          <p:cNvSpPr txBox="1"/>
          <p:nvPr/>
        </p:nvSpPr>
        <p:spPr>
          <a:xfrm>
            <a:off x="2770336" y="476131"/>
            <a:ext cx="1314784" cy="984885"/>
          </a:xfrm>
          <a:prstGeom prst="rect">
            <a:avLst/>
          </a:prstGeom>
          <a:noFill/>
        </p:spPr>
        <p:txBody>
          <a:bodyPr wrap="none" rtlCol="0">
            <a:spAutoFit/>
          </a:bodyPr>
          <a:lstStyle/>
          <a:p>
            <a:pPr algn="ctr"/>
            <a:r>
              <a:rPr lang="en-GB" sz="4000" cap="small" spc="-100">
                <a:solidFill>
                  <a:schemeClr val="bg1"/>
                </a:solidFill>
                <a:latin typeface="Source Sans Pro Light" panose="020B0403030403020204" pitchFamily="34" charset="0"/>
                <a:ea typeface="Source Sans Pro Light" panose="020B0403030403020204" pitchFamily="34" charset="0"/>
              </a:rPr>
              <a:t>Gold</a:t>
            </a:r>
            <a:r>
              <a:rPr lang="en-GB" sz="4000" spc="-100">
                <a:solidFill>
                  <a:schemeClr val="bg1"/>
                </a:solidFill>
                <a:latin typeface="Source Sans Pro Light" panose="020B0403030403020204" pitchFamily="34" charset="0"/>
                <a:ea typeface="Source Sans Pro Light" panose="020B0403030403020204" pitchFamily="34" charset="0"/>
              </a:rPr>
              <a:t> </a:t>
            </a:r>
            <a:r>
              <a:rPr lang="en-GB" spc="-100">
                <a:solidFill>
                  <a:schemeClr val="bg1"/>
                </a:solidFill>
                <a:latin typeface="Source Sans Pro Light" panose="020B0403030403020204" pitchFamily="34" charset="0"/>
                <a:ea typeface="Source Sans Pro Light" panose="020B0403030403020204" pitchFamily="34" charset="0"/>
              </a:rPr>
              <a:t> </a:t>
            </a:r>
            <a:br>
              <a:rPr lang="en-GB" spc="-100">
                <a:solidFill>
                  <a:schemeClr val="bg1"/>
                </a:solidFill>
                <a:latin typeface="Source Sans Pro Light" panose="020B0403030403020204" pitchFamily="34" charset="0"/>
                <a:ea typeface="Source Sans Pro Light" panose="020B0403030403020204" pitchFamily="34" charset="0"/>
              </a:rPr>
            </a:br>
            <a:r>
              <a:rPr lang="en-GB" spc="-100">
                <a:solidFill>
                  <a:schemeClr val="bg1"/>
                </a:solidFill>
                <a:latin typeface="Source Sans Pro Light" panose="020B0403030403020204" pitchFamily="34" charset="0"/>
                <a:ea typeface="Source Sans Pro Light" panose="020B0403030403020204" pitchFamily="34" charset="0"/>
              </a:rPr>
              <a:t>(48 € / month)</a:t>
            </a:r>
          </a:p>
        </p:txBody>
      </p:sp>
      <p:sp>
        <p:nvSpPr>
          <p:cNvPr id="34" name="TextBox 180">
            <a:extLst>
              <a:ext uri="{FF2B5EF4-FFF2-40B4-BE49-F238E27FC236}">
                <a16:creationId xmlns:a16="http://schemas.microsoft.com/office/drawing/2014/main" id="{3BB6EE4D-0586-5341-B930-123006AFB9A9}"/>
              </a:ext>
            </a:extLst>
          </p:cNvPr>
          <p:cNvSpPr txBox="1"/>
          <p:nvPr/>
        </p:nvSpPr>
        <p:spPr>
          <a:xfrm>
            <a:off x="6695294" y="475619"/>
            <a:ext cx="2038058" cy="984885"/>
          </a:xfrm>
          <a:prstGeom prst="rect">
            <a:avLst/>
          </a:prstGeom>
          <a:noFill/>
        </p:spPr>
        <p:txBody>
          <a:bodyPr wrap="none" rtlCol="0">
            <a:spAutoFit/>
          </a:bodyPr>
          <a:lstStyle/>
          <a:p>
            <a:pPr algn="ctr"/>
            <a:r>
              <a:rPr lang="en-GB" sz="4000" cap="small" spc="-100">
                <a:solidFill>
                  <a:schemeClr val="bg1"/>
                </a:solidFill>
                <a:latin typeface="Source Sans Pro Light" panose="020B0403030403020204" pitchFamily="34" charset="0"/>
                <a:ea typeface="Source Sans Pro Light" panose="020B0403030403020204" pitchFamily="34" charset="0"/>
              </a:rPr>
              <a:t>Platinum</a:t>
            </a:r>
            <a:r>
              <a:rPr lang="en-GB" sz="4000" spc="-100">
                <a:solidFill>
                  <a:schemeClr val="bg1"/>
                </a:solidFill>
                <a:latin typeface="Source Sans Pro Light" panose="020B0403030403020204" pitchFamily="34" charset="0"/>
                <a:ea typeface="Source Sans Pro Light" panose="020B0403030403020204" pitchFamily="34" charset="0"/>
              </a:rPr>
              <a:t> </a:t>
            </a:r>
            <a:r>
              <a:rPr lang="en-GB" spc="-100">
                <a:solidFill>
                  <a:schemeClr val="bg1"/>
                </a:solidFill>
                <a:latin typeface="Source Sans Pro Light" panose="020B0403030403020204" pitchFamily="34" charset="0"/>
                <a:ea typeface="Source Sans Pro Light" panose="020B0403030403020204" pitchFamily="34" charset="0"/>
              </a:rPr>
              <a:t> </a:t>
            </a:r>
            <a:br>
              <a:rPr lang="en-GB" spc="-100">
                <a:solidFill>
                  <a:schemeClr val="bg1"/>
                </a:solidFill>
                <a:latin typeface="Source Sans Pro Light" panose="020B0403030403020204" pitchFamily="34" charset="0"/>
                <a:ea typeface="Source Sans Pro Light" panose="020B0403030403020204" pitchFamily="34" charset="0"/>
              </a:rPr>
            </a:br>
            <a:r>
              <a:rPr lang="en-GB" spc="-100">
                <a:solidFill>
                  <a:schemeClr val="bg1"/>
                </a:solidFill>
                <a:latin typeface="Source Sans Pro Light" panose="020B0403030403020204" pitchFamily="34" charset="0"/>
                <a:ea typeface="Source Sans Pro Light" panose="020B0403030403020204" pitchFamily="34" charset="0"/>
              </a:rPr>
              <a:t>(96 € / month)</a:t>
            </a:r>
          </a:p>
        </p:txBody>
      </p:sp>
      <p:sp>
        <p:nvSpPr>
          <p:cNvPr id="35" name="ZoneTexte 128">
            <a:extLst>
              <a:ext uri="{FF2B5EF4-FFF2-40B4-BE49-F238E27FC236}">
                <a16:creationId xmlns:a16="http://schemas.microsoft.com/office/drawing/2014/main" id="{C2566BEA-3102-0043-80F9-50B3DCD55364}"/>
              </a:ext>
            </a:extLst>
          </p:cNvPr>
          <p:cNvSpPr txBox="1"/>
          <p:nvPr/>
        </p:nvSpPr>
        <p:spPr>
          <a:xfrm>
            <a:off x="2262707" y="2574044"/>
            <a:ext cx="227836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rgbClr val="FFC000"/>
                </a:solidFill>
                <a:latin typeface="Source Sans Pro Light" panose="020B0403030403020204" pitchFamily="34" charset="0"/>
                <a:cs typeface="Calibri"/>
              </a:rPr>
              <a:t>All you need to </a:t>
            </a:r>
            <a:r>
              <a:rPr lang="en-GB" b="1" dirty="0">
                <a:solidFill>
                  <a:schemeClr val="bg1"/>
                </a:solidFill>
                <a:latin typeface="Source Sans Pro Light" panose="020B0403030403020204" pitchFamily="34" charset="0"/>
                <a:cs typeface="Calibri"/>
              </a:rPr>
              <a:t>Thrive </a:t>
            </a:r>
          </a:p>
        </p:txBody>
      </p:sp>
      <p:sp>
        <p:nvSpPr>
          <p:cNvPr id="36" name="ZoneTexte 128">
            <a:extLst>
              <a:ext uri="{FF2B5EF4-FFF2-40B4-BE49-F238E27FC236}">
                <a16:creationId xmlns:a16="http://schemas.microsoft.com/office/drawing/2014/main" id="{52D2CA0F-40BE-654C-8A4A-F1E120555B4B}"/>
              </a:ext>
            </a:extLst>
          </p:cNvPr>
          <p:cNvSpPr txBox="1"/>
          <p:nvPr/>
        </p:nvSpPr>
        <p:spPr>
          <a:xfrm>
            <a:off x="2415350" y="3142022"/>
            <a:ext cx="2830762" cy="107721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buFont typeface="Arial" panose="020B0604020202020204" pitchFamily="34" charset="0"/>
              <a:buChar char="•"/>
            </a:pPr>
            <a:r>
              <a:rPr lang="en-GB" sz="1600" dirty="0">
                <a:solidFill>
                  <a:srgbClr val="FFC000"/>
                </a:solidFill>
                <a:latin typeface="Source Sans Pro Light" panose="020B0403030403020204" pitchFamily="34" charset="0"/>
                <a:ea typeface="Source Sans Pro Light" panose="020B0403030403020204" pitchFamily="34" charset="0"/>
                <a:cs typeface="Calibri"/>
              </a:rPr>
              <a:t>All ecosystem services</a:t>
            </a:r>
          </a:p>
          <a:p>
            <a:pPr marL="180975" indent="-180975">
              <a:buFont typeface="Arial" panose="020B0604020202020204" pitchFamily="34" charset="0"/>
              <a:buChar char="•"/>
            </a:pPr>
            <a:r>
              <a:rPr lang="en-GB" sz="1600" dirty="0">
                <a:solidFill>
                  <a:srgbClr val="FFC000"/>
                </a:solidFill>
                <a:latin typeface="Source Sans Pro Light" panose="020B0403030403020204" pitchFamily="34" charset="0"/>
                <a:ea typeface="Source Sans Pro Light" panose="020B0403030403020204" pitchFamily="34" charset="0"/>
                <a:cs typeface="Calibri"/>
              </a:rPr>
              <a:t>Collaborative platform</a:t>
            </a:r>
          </a:p>
          <a:p>
            <a:pPr marL="180975" indent="-180975">
              <a:buFont typeface="Arial" panose="020B0604020202020204" pitchFamily="34" charset="0"/>
              <a:buChar char="•"/>
            </a:pPr>
            <a:r>
              <a:rPr lang="en-GB" sz="1600" dirty="0">
                <a:solidFill>
                  <a:srgbClr val="FFC000"/>
                </a:solidFill>
                <a:latin typeface="Source Sans Pro Light" panose="020B0403030403020204" pitchFamily="34" charset="0"/>
                <a:ea typeface="Source Sans Pro Light" panose="020B0403030403020204" pitchFamily="34" charset="0"/>
                <a:cs typeface="Calibri"/>
              </a:rPr>
              <a:t>Member advantages</a:t>
            </a:r>
          </a:p>
          <a:p>
            <a:pPr marL="180975" indent="-180975">
              <a:buFont typeface="Arial" panose="020B0604020202020204" pitchFamily="34" charset="0"/>
              <a:buChar char="•"/>
            </a:pPr>
            <a:r>
              <a:rPr lang="en-GB" sz="1600" dirty="0">
                <a:solidFill>
                  <a:srgbClr val="FFC000"/>
                </a:solidFill>
                <a:latin typeface="Source Sans Pro Light" panose="020B0403030403020204" pitchFamily="34" charset="0"/>
                <a:ea typeface="Source Sans Pro Light" panose="020B0403030403020204" pitchFamily="34" charset="0"/>
                <a:cs typeface="Calibri"/>
              </a:rPr>
              <a:t>Business opportunities</a:t>
            </a:r>
          </a:p>
        </p:txBody>
      </p:sp>
      <p:sp>
        <p:nvSpPr>
          <p:cNvPr id="37" name="ZoneTexte 128">
            <a:extLst>
              <a:ext uri="{FF2B5EF4-FFF2-40B4-BE49-F238E27FC236}">
                <a16:creationId xmlns:a16="http://schemas.microsoft.com/office/drawing/2014/main" id="{BA45BE54-29F1-8348-80B8-BBBC689848E4}"/>
              </a:ext>
            </a:extLst>
          </p:cNvPr>
          <p:cNvSpPr txBox="1"/>
          <p:nvPr/>
        </p:nvSpPr>
        <p:spPr>
          <a:xfrm>
            <a:off x="6695293" y="3142022"/>
            <a:ext cx="3359887" cy="156966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solidFill>
                  <a:srgbClr val="FFC000"/>
                </a:solidFill>
                <a:latin typeface="Source Sans Pro Light" panose="020B0403030403020204" pitchFamily="34" charset="0"/>
                <a:ea typeface="Source Sans Pro Light" panose="020B0403030403020204" pitchFamily="34" charset="0"/>
                <a:cs typeface="Calibri"/>
              </a:rPr>
              <a:t>Same as Gold +</a:t>
            </a:r>
          </a:p>
          <a:p>
            <a:pPr marL="406400" indent="-169863">
              <a:buFont typeface="Arial" panose="020B0604020202020204" pitchFamily="34" charset="0"/>
              <a:buChar char="•"/>
            </a:pPr>
            <a:r>
              <a:rPr lang="en-GB" sz="1600">
                <a:solidFill>
                  <a:srgbClr val="FFC000"/>
                </a:solidFill>
                <a:latin typeface="Source Sans Pro Light" panose="020B0403030403020204" pitchFamily="34" charset="0"/>
                <a:ea typeface="Source Sans Pro Light" panose="020B0403030403020204" pitchFamily="34" charset="0"/>
                <a:cs typeface="Calibri"/>
              </a:rPr>
              <a:t>Activating (€€)</a:t>
            </a:r>
          </a:p>
          <a:p>
            <a:pPr marL="406400" indent="-169863">
              <a:buFont typeface="Arial" panose="020B0604020202020204" pitchFamily="34" charset="0"/>
              <a:buChar char="•"/>
            </a:pPr>
            <a:r>
              <a:rPr lang="en-GB" sz="1600">
                <a:solidFill>
                  <a:srgbClr val="FFC000"/>
                </a:solidFill>
                <a:latin typeface="Source Sans Pro Light" panose="020B0403030403020204" pitchFamily="34" charset="0"/>
                <a:ea typeface="Source Sans Pro Light" panose="020B0403030403020204" pitchFamily="34" charset="0"/>
                <a:cs typeface="Calibri"/>
              </a:rPr>
              <a:t>Caring (€€)</a:t>
            </a:r>
          </a:p>
          <a:p>
            <a:pPr marL="406400" indent="-169863">
              <a:buFont typeface="Arial" panose="020B0604020202020204" pitchFamily="34" charset="0"/>
              <a:buChar char="•"/>
            </a:pPr>
            <a:r>
              <a:rPr lang="en-GB" sz="1600">
                <a:solidFill>
                  <a:srgbClr val="FFC000"/>
                </a:solidFill>
                <a:latin typeface="Source Sans Pro Light" panose="020B0403030403020204" pitchFamily="34" charset="0"/>
                <a:ea typeface="Source Sans Pro Light" panose="020B0403030403020204" pitchFamily="34" charset="0"/>
                <a:cs typeface="Calibri"/>
              </a:rPr>
              <a:t>Mindsharing (€€)</a:t>
            </a:r>
          </a:p>
          <a:p>
            <a:pPr marL="406400" indent="-169863">
              <a:buFont typeface="Arial" panose="020B0604020202020204" pitchFamily="34" charset="0"/>
              <a:buChar char="•"/>
            </a:pPr>
            <a:r>
              <a:rPr lang="en-GB" sz="1600">
                <a:solidFill>
                  <a:srgbClr val="FFC000"/>
                </a:solidFill>
                <a:latin typeface="Source Sans Pro Light" panose="020B0403030403020204" pitchFamily="34" charset="0"/>
                <a:ea typeface="Source Sans Pro Light" panose="020B0403030403020204" pitchFamily="34" charset="0"/>
                <a:cs typeface="Calibri"/>
              </a:rPr>
              <a:t>Community Management (€€)</a:t>
            </a:r>
          </a:p>
          <a:p>
            <a:pPr marL="406400" indent="-169863">
              <a:buFont typeface="Arial" panose="020B0604020202020204" pitchFamily="34" charset="0"/>
              <a:buChar char="•"/>
            </a:pPr>
            <a:r>
              <a:rPr lang="en-GB" sz="1600">
                <a:solidFill>
                  <a:srgbClr val="FFC000"/>
                </a:solidFill>
                <a:latin typeface="Source Sans Pro Light" panose="020B0403030403020204" pitchFamily="34" charset="0"/>
                <a:ea typeface="Source Sans Pro Light" panose="020B0403030403020204" pitchFamily="34" charset="0"/>
                <a:cs typeface="Calibri"/>
              </a:rPr>
              <a:t>Exclusive advantages</a:t>
            </a:r>
          </a:p>
        </p:txBody>
      </p:sp>
      <p:sp>
        <p:nvSpPr>
          <p:cNvPr id="38" name="ZoneTexte 128">
            <a:extLst>
              <a:ext uri="{FF2B5EF4-FFF2-40B4-BE49-F238E27FC236}">
                <a16:creationId xmlns:a16="http://schemas.microsoft.com/office/drawing/2014/main" id="{567771A8-EBB4-CE4A-B55E-CFD9365264BA}"/>
              </a:ext>
            </a:extLst>
          </p:cNvPr>
          <p:cNvSpPr txBox="1"/>
          <p:nvPr/>
        </p:nvSpPr>
        <p:spPr>
          <a:xfrm>
            <a:off x="6533878" y="2574931"/>
            <a:ext cx="326637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rgbClr val="FFC000"/>
                </a:solidFill>
                <a:latin typeface="Source Sans Pro Light" panose="020B0403030403020204" pitchFamily="34" charset="0"/>
                <a:cs typeface="Calibri"/>
              </a:rPr>
              <a:t>All you need to </a:t>
            </a:r>
            <a:r>
              <a:rPr lang="en-GB" b="1" dirty="0">
                <a:solidFill>
                  <a:schemeClr val="bg1"/>
                </a:solidFill>
                <a:latin typeface="Source Sans Pro Light" panose="020B0403030403020204" pitchFamily="34" charset="0"/>
                <a:cs typeface="Calibri"/>
              </a:rPr>
              <a:t>Generate Income</a:t>
            </a:r>
          </a:p>
        </p:txBody>
      </p:sp>
    </p:spTree>
    <p:extLst>
      <p:ext uri="{BB962C8B-B14F-4D97-AF65-F5344CB8AC3E}">
        <p14:creationId xmlns:p14="http://schemas.microsoft.com/office/powerpoint/2010/main" val="389599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 with a computer&#10;&#10;Description automatically generated">
            <a:extLst>
              <a:ext uri="{FF2B5EF4-FFF2-40B4-BE49-F238E27FC236}">
                <a16:creationId xmlns:a16="http://schemas.microsoft.com/office/drawing/2014/main" id="{BAE5DFE6-C51E-4108-A452-1EB2297EB55F}"/>
              </a:ext>
            </a:extLst>
          </p:cNvPr>
          <p:cNvPicPr>
            <a:picLocks noChangeAspect="1"/>
          </p:cNvPicPr>
          <p:nvPr/>
        </p:nvPicPr>
        <p:blipFill rotWithShape="1">
          <a:blip r:embed="rId2">
            <a:extLst>
              <a:ext uri="{28A0092B-C50C-407E-A947-70E740481C1C}">
                <a14:useLocalDpi xmlns:a14="http://schemas.microsoft.com/office/drawing/2010/main" val="0"/>
              </a:ext>
            </a:extLst>
          </a:blip>
          <a:srcRect t="7817" b="7817"/>
          <a:stretch/>
        </p:blipFill>
        <p:spPr>
          <a:xfrm>
            <a:off x="0" y="0"/>
            <a:ext cx="12192000" cy="6858000"/>
          </a:xfrm>
          <a:prstGeom prst="rect">
            <a:avLst/>
          </a:prstGeom>
        </p:spPr>
      </p:pic>
      <p:sp>
        <p:nvSpPr>
          <p:cNvPr id="6" name="Rectangle 5">
            <a:extLst>
              <a:ext uri="{FF2B5EF4-FFF2-40B4-BE49-F238E27FC236}">
                <a16:creationId xmlns:a16="http://schemas.microsoft.com/office/drawing/2014/main" id="{EF6A570F-02E0-4869-8DC6-4F6BEDA680C4}"/>
              </a:ext>
            </a:extLst>
          </p:cNvPr>
          <p:cNvSpPr/>
          <p:nvPr/>
        </p:nvSpPr>
        <p:spPr>
          <a:xfrm>
            <a:off x="0" y="4515205"/>
            <a:ext cx="12192000" cy="2342795"/>
          </a:xfrm>
          <a:prstGeom prst="rect">
            <a:avLst/>
          </a:prstGeom>
          <a:solidFill>
            <a:srgbClr val="2F559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2" name="Title 1">
            <a:extLst>
              <a:ext uri="{FF2B5EF4-FFF2-40B4-BE49-F238E27FC236}">
                <a16:creationId xmlns:a16="http://schemas.microsoft.com/office/drawing/2014/main" id="{6205C818-20E6-4BD5-9C14-326B5C4297B0}"/>
              </a:ext>
            </a:extLst>
          </p:cNvPr>
          <p:cNvSpPr txBox="1">
            <a:spLocks/>
          </p:cNvSpPr>
          <p:nvPr/>
        </p:nvSpPr>
        <p:spPr>
          <a:xfrm>
            <a:off x="873342" y="5117232"/>
            <a:ext cx="6992770" cy="94108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800">
                <a:solidFill>
                  <a:schemeClr val="bg1"/>
                </a:solidFill>
                <a:latin typeface="Source Sans Pro Light" panose="020B0403030403020204" pitchFamily="34" charset="0"/>
                <a:ea typeface="Source Sans Pro Light" panose="020B0403030403020204" pitchFamily="34" charset="0"/>
              </a:rPr>
              <a:t>income opportunities</a:t>
            </a:r>
          </a:p>
        </p:txBody>
      </p:sp>
      <p:pic>
        <p:nvPicPr>
          <p:cNvPr id="7" name="Picture 6" descr="A picture containing food&#10;&#10;Description automatically generated">
            <a:extLst>
              <a:ext uri="{FF2B5EF4-FFF2-40B4-BE49-F238E27FC236}">
                <a16:creationId xmlns:a16="http://schemas.microsoft.com/office/drawing/2014/main" id="{EA60B7D1-4BF7-4AAC-A236-535CB8ECF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403" y="6105466"/>
            <a:ext cx="1088155" cy="469267"/>
          </a:xfrm>
          <a:prstGeom prst="rect">
            <a:avLst/>
          </a:prstGeom>
        </p:spPr>
      </p:pic>
    </p:spTree>
    <p:extLst>
      <p:ext uri="{BB962C8B-B14F-4D97-AF65-F5344CB8AC3E}">
        <p14:creationId xmlns:p14="http://schemas.microsoft.com/office/powerpoint/2010/main" val="147937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descr="A group of people sitting at a table with a computer&#10;&#10;Description automatically generated">
            <a:extLst>
              <a:ext uri="{FF2B5EF4-FFF2-40B4-BE49-F238E27FC236}">
                <a16:creationId xmlns:a16="http://schemas.microsoft.com/office/drawing/2014/main" id="{419743A9-14C1-4505-BF97-9E015876A3A7}"/>
              </a:ext>
            </a:extLst>
          </p:cNvPr>
          <p:cNvPicPr>
            <a:picLocks noChangeAspect="1"/>
          </p:cNvPicPr>
          <p:nvPr/>
        </p:nvPicPr>
        <p:blipFill rotWithShape="1">
          <a:blip r:embed="rId3">
            <a:extLst>
              <a:ext uri="{28A0092B-C50C-407E-A947-70E740481C1C}">
                <a14:useLocalDpi xmlns:a14="http://schemas.microsoft.com/office/drawing/2010/main" val="0"/>
              </a:ext>
            </a:extLst>
          </a:blip>
          <a:srcRect t="7817" b="7817"/>
          <a:stretch/>
        </p:blipFill>
        <p:spPr>
          <a:xfrm>
            <a:off x="0" y="0"/>
            <a:ext cx="12192000" cy="6858000"/>
          </a:xfrm>
          <a:prstGeom prst="rect">
            <a:avLst/>
          </a:prstGeom>
        </p:spPr>
      </p:pic>
      <p:sp>
        <p:nvSpPr>
          <p:cNvPr id="69" name="Rectangle 68">
            <a:extLst>
              <a:ext uri="{FF2B5EF4-FFF2-40B4-BE49-F238E27FC236}">
                <a16:creationId xmlns:a16="http://schemas.microsoft.com/office/drawing/2014/main" id="{7D659DE6-0054-4C3E-86FE-BA3E32167243}"/>
              </a:ext>
            </a:extLst>
          </p:cNvPr>
          <p:cNvSpPr/>
          <p:nvPr/>
        </p:nvSpPr>
        <p:spPr>
          <a:xfrm>
            <a:off x="0" y="-12895"/>
            <a:ext cx="12192000" cy="6875563"/>
          </a:xfrm>
          <a:prstGeom prst="rect">
            <a:avLst/>
          </a:prstGeom>
          <a:solidFill>
            <a:srgbClr val="B4C7E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5343A541-D65E-1C4F-BAAE-23FBDB27E332}"/>
              </a:ext>
            </a:extLst>
          </p:cNvPr>
          <p:cNvSpPr/>
          <p:nvPr/>
        </p:nvSpPr>
        <p:spPr>
          <a:xfrm>
            <a:off x="9981583" y="316064"/>
            <a:ext cx="1473980" cy="8920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CB1E321D-F01D-624D-B14C-9B0C61172160}"/>
              </a:ext>
            </a:extLst>
          </p:cNvPr>
          <p:cNvSpPr/>
          <p:nvPr/>
        </p:nvSpPr>
        <p:spPr>
          <a:xfrm>
            <a:off x="5318550" y="1158746"/>
            <a:ext cx="4585090" cy="15306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a:extLst>
              <a:ext uri="{FF2B5EF4-FFF2-40B4-BE49-F238E27FC236}">
                <a16:creationId xmlns:a16="http://schemas.microsoft.com/office/drawing/2014/main" id="{93DEBFBE-F614-4445-81B0-465EB0382236}"/>
              </a:ext>
            </a:extLst>
          </p:cNvPr>
          <p:cNvSpPr/>
          <p:nvPr/>
        </p:nvSpPr>
        <p:spPr>
          <a:xfrm>
            <a:off x="6883562" y="4667494"/>
            <a:ext cx="1468152" cy="1704907"/>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a:extLst>
              <a:ext uri="{FF2B5EF4-FFF2-40B4-BE49-F238E27FC236}">
                <a16:creationId xmlns:a16="http://schemas.microsoft.com/office/drawing/2014/main" id="{F04837D5-CCF1-4093-9BBE-A778669A3243}"/>
              </a:ext>
            </a:extLst>
          </p:cNvPr>
          <p:cNvSpPr/>
          <p:nvPr/>
        </p:nvSpPr>
        <p:spPr>
          <a:xfrm>
            <a:off x="8435488" y="4678782"/>
            <a:ext cx="1468152" cy="1704907"/>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C44B0F88-F9F0-4117-BC2B-6541FE09513A}"/>
              </a:ext>
            </a:extLst>
          </p:cNvPr>
          <p:cNvSpPr/>
          <p:nvPr/>
        </p:nvSpPr>
        <p:spPr>
          <a:xfrm>
            <a:off x="9987412" y="4678781"/>
            <a:ext cx="1468152" cy="1704907"/>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DF827413-DBB6-455B-AF5A-1F18A6D340DE}"/>
              </a:ext>
            </a:extLst>
          </p:cNvPr>
          <p:cNvSpPr/>
          <p:nvPr/>
        </p:nvSpPr>
        <p:spPr>
          <a:xfrm>
            <a:off x="675858" y="4043111"/>
            <a:ext cx="1468152" cy="2329292"/>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10E3708F-4EA1-41A6-BE80-B0B0F1809866}"/>
              </a:ext>
            </a:extLst>
          </p:cNvPr>
          <p:cNvSpPr/>
          <p:nvPr/>
        </p:nvSpPr>
        <p:spPr>
          <a:xfrm>
            <a:off x="2227784" y="3550344"/>
            <a:ext cx="1468152" cy="2822057"/>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3906822-98BB-4316-A191-B98BFA63566E}"/>
              </a:ext>
            </a:extLst>
          </p:cNvPr>
          <p:cNvSpPr/>
          <p:nvPr/>
        </p:nvSpPr>
        <p:spPr>
          <a:xfrm>
            <a:off x="3779710" y="3030071"/>
            <a:ext cx="1468152" cy="3342332"/>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621A0B23-1977-467C-8301-C77584C90F62}"/>
              </a:ext>
            </a:extLst>
          </p:cNvPr>
          <p:cNvSpPr/>
          <p:nvPr/>
        </p:nvSpPr>
        <p:spPr>
          <a:xfrm>
            <a:off x="5331636" y="2527384"/>
            <a:ext cx="1468152" cy="3845018"/>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65EBF12-8965-4239-B576-B3A7998632C8}"/>
              </a:ext>
            </a:extLst>
          </p:cNvPr>
          <p:cNvSpPr/>
          <p:nvPr/>
        </p:nvSpPr>
        <p:spPr>
          <a:xfrm>
            <a:off x="6883562" y="2002118"/>
            <a:ext cx="1468152" cy="1606454"/>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EBDABB0-B263-4AC4-AFBA-ACFE00667CC3}"/>
              </a:ext>
            </a:extLst>
          </p:cNvPr>
          <p:cNvSpPr/>
          <p:nvPr/>
        </p:nvSpPr>
        <p:spPr>
          <a:xfrm>
            <a:off x="8435488" y="1488141"/>
            <a:ext cx="1468152" cy="2120431"/>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0A7ADD4-F605-4C58-B2F5-F2FEC0DF9856}"/>
              </a:ext>
            </a:extLst>
          </p:cNvPr>
          <p:cNvSpPr/>
          <p:nvPr/>
        </p:nvSpPr>
        <p:spPr>
          <a:xfrm>
            <a:off x="9987412" y="992094"/>
            <a:ext cx="1468152" cy="2616478"/>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F1C4950-BFC4-42D6-879E-0DF2F716C431}"/>
              </a:ext>
            </a:extLst>
          </p:cNvPr>
          <p:cNvSpPr/>
          <p:nvPr/>
        </p:nvSpPr>
        <p:spPr>
          <a:xfrm>
            <a:off x="675858" y="4786197"/>
            <a:ext cx="10774820" cy="432251"/>
          </a:xfrm>
          <a:prstGeom prst="rect">
            <a:avLst/>
          </a:prstGeom>
          <a:solidFill>
            <a:srgbClr val="B4C7E7">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8A7B87E9-5E06-46FD-8514-5A9F85428F59}"/>
              </a:ext>
            </a:extLst>
          </p:cNvPr>
          <p:cNvSpPr txBox="1"/>
          <p:nvPr/>
        </p:nvSpPr>
        <p:spPr>
          <a:xfrm>
            <a:off x="6880049" y="4005254"/>
            <a:ext cx="4613585" cy="646331"/>
          </a:xfrm>
          <a:prstGeom prst="rect">
            <a:avLst/>
          </a:prstGeom>
          <a:noFill/>
          <a:ln>
            <a:noFill/>
          </a:ln>
        </p:spPr>
        <p:txBody>
          <a:bodyPr wrap="square" rtlCol="0" anchor="t">
            <a:spAutoFit/>
          </a:bodyPr>
          <a:lstStyle/>
          <a:p>
            <a:r>
              <a:rPr lang="en-GB" b="1" dirty="0">
                <a:latin typeface="Source Sans Pro Light"/>
                <a:ea typeface="Source Sans Pro Light"/>
              </a:rPr>
              <a:t>Approximative numbers to achieve the minimum points for badges in any given month</a:t>
            </a:r>
          </a:p>
        </p:txBody>
      </p:sp>
      <p:sp>
        <p:nvSpPr>
          <p:cNvPr id="74" name="TextBox 73">
            <a:extLst>
              <a:ext uri="{FF2B5EF4-FFF2-40B4-BE49-F238E27FC236}">
                <a16:creationId xmlns:a16="http://schemas.microsoft.com/office/drawing/2014/main" id="{58803362-2557-47E6-B5CA-85E4D2B82941}"/>
              </a:ext>
            </a:extLst>
          </p:cNvPr>
          <p:cNvSpPr txBox="1"/>
          <p:nvPr/>
        </p:nvSpPr>
        <p:spPr>
          <a:xfrm>
            <a:off x="741322" y="4840431"/>
            <a:ext cx="1337226" cy="338554"/>
          </a:xfrm>
          <a:prstGeom prst="rect">
            <a:avLst/>
          </a:prstGeom>
          <a:noFill/>
          <a:ln>
            <a:noFill/>
          </a:ln>
        </p:spPr>
        <p:txBody>
          <a:bodyPr wrap="none" rtlCol="0" anchor="b">
            <a:spAutoFit/>
          </a:bodyPr>
          <a:lstStyle/>
          <a:p>
            <a:pPr algn="ctr"/>
            <a:r>
              <a:rPr lang="en-GB" sz="1600">
                <a:solidFill>
                  <a:schemeClr val="bg1"/>
                </a:solidFill>
              </a:rPr>
              <a:t>~ 10 bookings</a:t>
            </a:r>
          </a:p>
        </p:txBody>
      </p:sp>
      <p:sp>
        <p:nvSpPr>
          <p:cNvPr id="76" name="TextBox 75">
            <a:extLst>
              <a:ext uri="{FF2B5EF4-FFF2-40B4-BE49-F238E27FC236}">
                <a16:creationId xmlns:a16="http://schemas.microsoft.com/office/drawing/2014/main" id="{649BD153-EFD2-43FF-B364-51E8626B63E6}"/>
              </a:ext>
            </a:extLst>
          </p:cNvPr>
          <p:cNvSpPr txBox="1"/>
          <p:nvPr/>
        </p:nvSpPr>
        <p:spPr>
          <a:xfrm>
            <a:off x="3845174" y="4840431"/>
            <a:ext cx="1337226" cy="338554"/>
          </a:xfrm>
          <a:prstGeom prst="rect">
            <a:avLst/>
          </a:prstGeom>
          <a:noFill/>
          <a:ln>
            <a:noFill/>
          </a:ln>
        </p:spPr>
        <p:txBody>
          <a:bodyPr wrap="none" rtlCol="0" anchor="b">
            <a:spAutoFit/>
          </a:bodyPr>
          <a:lstStyle/>
          <a:p>
            <a:pPr algn="ctr"/>
            <a:r>
              <a:rPr lang="en-GB" sz="1600">
                <a:solidFill>
                  <a:schemeClr val="bg1"/>
                </a:solidFill>
              </a:rPr>
              <a:t>~ 60 bookings</a:t>
            </a:r>
          </a:p>
        </p:txBody>
      </p:sp>
      <p:sp>
        <p:nvSpPr>
          <p:cNvPr id="82" name="TextBox 81">
            <a:extLst>
              <a:ext uri="{FF2B5EF4-FFF2-40B4-BE49-F238E27FC236}">
                <a16:creationId xmlns:a16="http://schemas.microsoft.com/office/drawing/2014/main" id="{C71CB38A-74F7-4704-9EB8-285B9436F8AB}"/>
              </a:ext>
            </a:extLst>
          </p:cNvPr>
          <p:cNvSpPr txBox="1"/>
          <p:nvPr/>
        </p:nvSpPr>
        <p:spPr>
          <a:xfrm>
            <a:off x="5351389" y="4840431"/>
            <a:ext cx="1441420" cy="338554"/>
          </a:xfrm>
          <a:prstGeom prst="rect">
            <a:avLst/>
          </a:prstGeom>
          <a:noFill/>
          <a:ln>
            <a:noFill/>
          </a:ln>
        </p:spPr>
        <p:txBody>
          <a:bodyPr wrap="none" rtlCol="0" anchor="b">
            <a:spAutoFit/>
          </a:bodyPr>
          <a:lstStyle/>
          <a:p>
            <a:pPr algn="ctr"/>
            <a:r>
              <a:rPr lang="en-GB" sz="1600">
                <a:solidFill>
                  <a:schemeClr val="bg1"/>
                </a:solidFill>
              </a:rPr>
              <a:t>~ 120 bookings</a:t>
            </a:r>
          </a:p>
        </p:txBody>
      </p:sp>
      <p:sp>
        <p:nvSpPr>
          <p:cNvPr id="83" name="TextBox 82">
            <a:extLst>
              <a:ext uri="{FF2B5EF4-FFF2-40B4-BE49-F238E27FC236}">
                <a16:creationId xmlns:a16="http://schemas.microsoft.com/office/drawing/2014/main" id="{008C1400-AA25-4278-8B8A-3F051A55232A}"/>
              </a:ext>
            </a:extLst>
          </p:cNvPr>
          <p:cNvSpPr txBox="1"/>
          <p:nvPr/>
        </p:nvSpPr>
        <p:spPr>
          <a:xfrm>
            <a:off x="6892456" y="4840431"/>
            <a:ext cx="1441420" cy="338554"/>
          </a:xfrm>
          <a:prstGeom prst="rect">
            <a:avLst/>
          </a:prstGeom>
          <a:noFill/>
          <a:ln>
            <a:noFill/>
          </a:ln>
        </p:spPr>
        <p:txBody>
          <a:bodyPr wrap="none" rtlCol="0" anchor="b">
            <a:spAutoFit/>
          </a:bodyPr>
          <a:lstStyle/>
          <a:p>
            <a:pPr algn="ctr"/>
            <a:r>
              <a:rPr lang="en-GB" sz="1600">
                <a:solidFill>
                  <a:schemeClr val="bg1"/>
                </a:solidFill>
              </a:rPr>
              <a:t>~ 200 bookings</a:t>
            </a:r>
          </a:p>
        </p:txBody>
      </p:sp>
      <p:sp>
        <p:nvSpPr>
          <p:cNvPr id="84" name="TextBox 83">
            <a:extLst>
              <a:ext uri="{FF2B5EF4-FFF2-40B4-BE49-F238E27FC236}">
                <a16:creationId xmlns:a16="http://schemas.microsoft.com/office/drawing/2014/main" id="{2853272C-E033-4C2E-9B7D-78083A287BD0}"/>
              </a:ext>
            </a:extLst>
          </p:cNvPr>
          <p:cNvSpPr txBox="1"/>
          <p:nvPr/>
        </p:nvSpPr>
        <p:spPr>
          <a:xfrm>
            <a:off x="8444385" y="4840431"/>
            <a:ext cx="1441420" cy="338554"/>
          </a:xfrm>
          <a:prstGeom prst="rect">
            <a:avLst/>
          </a:prstGeom>
          <a:noFill/>
          <a:ln>
            <a:noFill/>
          </a:ln>
        </p:spPr>
        <p:txBody>
          <a:bodyPr wrap="none" rtlCol="0" anchor="b">
            <a:spAutoFit/>
          </a:bodyPr>
          <a:lstStyle/>
          <a:p>
            <a:pPr algn="ctr"/>
            <a:r>
              <a:rPr lang="en-GB" sz="1600">
                <a:solidFill>
                  <a:schemeClr val="bg1"/>
                </a:solidFill>
              </a:rPr>
              <a:t>~ 350 bookings</a:t>
            </a:r>
          </a:p>
        </p:txBody>
      </p:sp>
      <p:sp>
        <p:nvSpPr>
          <p:cNvPr id="85" name="TextBox 84">
            <a:extLst>
              <a:ext uri="{FF2B5EF4-FFF2-40B4-BE49-F238E27FC236}">
                <a16:creationId xmlns:a16="http://schemas.microsoft.com/office/drawing/2014/main" id="{631E41CC-0563-4D7B-9D12-A69CB1C9CE7A}"/>
              </a:ext>
            </a:extLst>
          </p:cNvPr>
          <p:cNvSpPr txBox="1"/>
          <p:nvPr/>
        </p:nvSpPr>
        <p:spPr>
          <a:xfrm>
            <a:off x="10000779" y="4840431"/>
            <a:ext cx="1441420" cy="338554"/>
          </a:xfrm>
          <a:prstGeom prst="rect">
            <a:avLst/>
          </a:prstGeom>
          <a:noFill/>
          <a:ln>
            <a:noFill/>
          </a:ln>
        </p:spPr>
        <p:txBody>
          <a:bodyPr wrap="none" rtlCol="0" anchor="b">
            <a:spAutoFit/>
          </a:bodyPr>
          <a:lstStyle/>
          <a:p>
            <a:pPr algn="ctr"/>
            <a:r>
              <a:rPr lang="en-GB" sz="1600">
                <a:solidFill>
                  <a:schemeClr val="bg1"/>
                </a:solidFill>
              </a:rPr>
              <a:t>~ 600 bookings</a:t>
            </a:r>
          </a:p>
        </p:txBody>
      </p:sp>
      <p:sp>
        <p:nvSpPr>
          <p:cNvPr id="86" name="TextBox 85">
            <a:extLst>
              <a:ext uri="{FF2B5EF4-FFF2-40B4-BE49-F238E27FC236}">
                <a16:creationId xmlns:a16="http://schemas.microsoft.com/office/drawing/2014/main" id="{D01EB610-3C04-4CED-8953-FDA04C5B5E1E}"/>
              </a:ext>
            </a:extLst>
          </p:cNvPr>
          <p:cNvSpPr txBox="1"/>
          <p:nvPr/>
        </p:nvSpPr>
        <p:spPr>
          <a:xfrm>
            <a:off x="2289955" y="4840430"/>
            <a:ext cx="1337226" cy="338554"/>
          </a:xfrm>
          <a:prstGeom prst="rect">
            <a:avLst/>
          </a:prstGeom>
          <a:noFill/>
          <a:ln>
            <a:noFill/>
          </a:ln>
        </p:spPr>
        <p:txBody>
          <a:bodyPr wrap="none" rtlCol="0" anchor="b">
            <a:spAutoFit/>
          </a:bodyPr>
          <a:lstStyle/>
          <a:p>
            <a:pPr algn="ctr"/>
            <a:r>
              <a:rPr lang="en-GB" sz="1600">
                <a:solidFill>
                  <a:schemeClr val="bg1"/>
                </a:solidFill>
              </a:rPr>
              <a:t>~ 25 bookings</a:t>
            </a:r>
          </a:p>
        </p:txBody>
      </p:sp>
      <p:grpSp>
        <p:nvGrpSpPr>
          <p:cNvPr id="59" name="Group 58">
            <a:extLst>
              <a:ext uri="{FF2B5EF4-FFF2-40B4-BE49-F238E27FC236}">
                <a16:creationId xmlns:a16="http://schemas.microsoft.com/office/drawing/2014/main" id="{56381243-4D27-44A9-923E-FBF05AF38339}"/>
              </a:ext>
            </a:extLst>
          </p:cNvPr>
          <p:cNvGrpSpPr/>
          <p:nvPr/>
        </p:nvGrpSpPr>
        <p:grpSpPr>
          <a:xfrm>
            <a:off x="10178347" y="2094639"/>
            <a:ext cx="1137512" cy="341010"/>
            <a:chOff x="10178347" y="2512997"/>
            <a:chExt cx="1137512" cy="341010"/>
          </a:xfrm>
        </p:grpSpPr>
        <p:sp>
          <p:nvSpPr>
            <p:cNvPr id="62" name="Arrow: Notched Right 61">
              <a:extLst>
                <a:ext uri="{FF2B5EF4-FFF2-40B4-BE49-F238E27FC236}">
                  <a16:creationId xmlns:a16="http://schemas.microsoft.com/office/drawing/2014/main" id="{D1DF29CA-AA65-4686-BA31-F6888C874557}"/>
                </a:ext>
              </a:extLst>
            </p:cNvPr>
            <p:cNvSpPr/>
            <p:nvPr/>
          </p:nvSpPr>
          <p:spPr>
            <a:xfrm rot="10800000">
              <a:off x="10266277" y="2599549"/>
              <a:ext cx="1049582" cy="195722"/>
            </a:xfrm>
            <a:prstGeom prst="notchedRightArrow">
              <a:avLst>
                <a:gd name="adj1" fmla="val 100000"/>
                <a:gd name="adj2" fmla="val 6425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3" name="Picture 2" descr="Image result for badge png">
              <a:extLst>
                <a:ext uri="{FF2B5EF4-FFF2-40B4-BE49-F238E27FC236}">
                  <a16:creationId xmlns:a16="http://schemas.microsoft.com/office/drawing/2014/main" id="{7A449F63-2215-4BA9-ACF5-3A4C8941C0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8347" y="2518226"/>
              <a:ext cx="335781" cy="3357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38A3DCEC-3365-4724-ABE3-58473017D109}"/>
                </a:ext>
              </a:extLst>
            </p:cNvPr>
            <p:cNvSpPr txBox="1"/>
            <p:nvPr/>
          </p:nvSpPr>
          <p:spPr>
            <a:xfrm>
              <a:off x="10196697" y="2512997"/>
              <a:ext cx="1088125" cy="338554"/>
            </a:xfrm>
            <a:prstGeom prst="rect">
              <a:avLst/>
            </a:prstGeom>
            <a:noFill/>
            <a:ln>
              <a:noFill/>
            </a:ln>
          </p:spPr>
          <p:txBody>
            <a:bodyPr wrap="square" rtlCol="0">
              <a:spAutoFit/>
            </a:bodyPr>
            <a:lstStyle/>
            <a:p>
              <a:r>
                <a:rPr lang="en-GB" sz="1600">
                  <a:solidFill>
                    <a:schemeClr val="bg1"/>
                  </a:solidFill>
                </a:rPr>
                <a:t>Legendary</a:t>
              </a:r>
            </a:p>
          </p:txBody>
        </p:sp>
      </p:grpSp>
      <p:grpSp>
        <p:nvGrpSpPr>
          <p:cNvPr id="65" name="Group 64">
            <a:extLst>
              <a:ext uri="{FF2B5EF4-FFF2-40B4-BE49-F238E27FC236}">
                <a16:creationId xmlns:a16="http://schemas.microsoft.com/office/drawing/2014/main" id="{2206D2DE-6784-4114-B7C7-9A07B2E36F65}"/>
              </a:ext>
            </a:extLst>
          </p:cNvPr>
          <p:cNvGrpSpPr/>
          <p:nvPr/>
        </p:nvGrpSpPr>
        <p:grpSpPr>
          <a:xfrm>
            <a:off x="8651292" y="2467023"/>
            <a:ext cx="1137512" cy="341010"/>
            <a:chOff x="10178347" y="2512997"/>
            <a:chExt cx="1137512" cy="341010"/>
          </a:xfrm>
        </p:grpSpPr>
        <p:sp>
          <p:nvSpPr>
            <p:cNvPr id="68" name="Arrow: Notched Right 67">
              <a:extLst>
                <a:ext uri="{FF2B5EF4-FFF2-40B4-BE49-F238E27FC236}">
                  <a16:creationId xmlns:a16="http://schemas.microsoft.com/office/drawing/2014/main" id="{163975A0-B577-4E52-B0A5-6AA846739B4C}"/>
                </a:ext>
              </a:extLst>
            </p:cNvPr>
            <p:cNvSpPr/>
            <p:nvPr/>
          </p:nvSpPr>
          <p:spPr>
            <a:xfrm rot="10800000">
              <a:off x="10266277" y="2599549"/>
              <a:ext cx="1049582" cy="195722"/>
            </a:xfrm>
            <a:prstGeom prst="notchedRightArrow">
              <a:avLst>
                <a:gd name="adj1" fmla="val 100000"/>
                <a:gd name="adj2" fmla="val 6425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71" name="Picture 2" descr="Image result for badge png">
              <a:extLst>
                <a:ext uri="{FF2B5EF4-FFF2-40B4-BE49-F238E27FC236}">
                  <a16:creationId xmlns:a16="http://schemas.microsoft.com/office/drawing/2014/main" id="{FC17351C-57BE-4194-BD63-CDC12B7FD1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8347" y="2518226"/>
              <a:ext cx="335781" cy="3357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713A7A7C-97EA-4CCF-97A3-3BE8335431BC}"/>
                </a:ext>
              </a:extLst>
            </p:cNvPr>
            <p:cNvSpPr txBox="1"/>
            <p:nvPr/>
          </p:nvSpPr>
          <p:spPr>
            <a:xfrm>
              <a:off x="10196697" y="2512997"/>
              <a:ext cx="1088125" cy="338554"/>
            </a:xfrm>
            <a:prstGeom prst="rect">
              <a:avLst/>
            </a:prstGeom>
            <a:noFill/>
            <a:ln>
              <a:noFill/>
            </a:ln>
          </p:spPr>
          <p:txBody>
            <a:bodyPr wrap="square" rtlCol="0">
              <a:spAutoFit/>
            </a:bodyPr>
            <a:lstStyle/>
            <a:p>
              <a:r>
                <a:rPr lang="en-GB" sz="1600">
                  <a:solidFill>
                    <a:schemeClr val="bg1"/>
                  </a:solidFill>
                </a:rPr>
                <a:t>Mythic</a:t>
              </a:r>
            </a:p>
          </p:txBody>
        </p:sp>
      </p:grpSp>
      <p:grpSp>
        <p:nvGrpSpPr>
          <p:cNvPr id="73" name="Group 72">
            <a:extLst>
              <a:ext uri="{FF2B5EF4-FFF2-40B4-BE49-F238E27FC236}">
                <a16:creationId xmlns:a16="http://schemas.microsoft.com/office/drawing/2014/main" id="{20F1881F-084F-4073-8434-25125E376F76}"/>
              </a:ext>
            </a:extLst>
          </p:cNvPr>
          <p:cNvGrpSpPr/>
          <p:nvPr/>
        </p:nvGrpSpPr>
        <p:grpSpPr>
          <a:xfrm>
            <a:off x="7090387" y="2839406"/>
            <a:ext cx="1137512" cy="341010"/>
            <a:chOff x="10178347" y="2512997"/>
            <a:chExt cx="1137512" cy="341010"/>
          </a:xfrm>
        </p:grpSpPr>
        <p:sp>
          <p:nvSpPr>
            <p:cNvPr id="75" name="Arrow: Notched Right 74">
              <a:extLst>
                <a:ext uri="{FF2B5EF4-FFF2-40B4-BE49-F238E27FC236}">
                  <a16:creationId xmlns:a16="http://schemas.microsoft.com/office/drawing/2014/main" id="{3B997DF4-60DD-45DA-A892-0A1F8E548354}"/>
                </a:ext>
              </a:extLst>
            </p:cNvPr>
            <p:cNvSpPr/>
            <p:nvPr/>
          </p:nvSpPr>
          <p:spPr>
            <a:xfrm rot="10800000">
              <a:off x="10266277" y="2599549"/>
              <a:ext cx="1049582" cy="195722"/>
            </a:xfrm>
            <a:prstGeom prst="notchedRightArrow">
              <a:avLst>
                <a:gd name="adj1" fmla="val 100000"/>
                <a:gd name="adj2" fmla="val 6425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77" name="Picture 2" descr="Image result for badge png">
              <a:extLst>
                <a:ext uri="{FF2B5EF4-FFF2-40B4-BE49-F238E27FC236}">
                  <a16:creationId xmlns:a16="http://schemas.microsoft.com/office/drawing/2014/main" id="{8B558EA8-F777-45D3-ABF5-DA2AAF87A7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8347" y="2518226"/>
              <a:ext cx="335781" cy="3357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935DE983-BD9A-4F9A-95C8-F951A17EC40C}"/>
                </a:ext>
              </a:extLst>
            </p:cNvPr>
            <p:cNvSpPr txBox="1"/>
            <p:nvPr/>
          </p:nvSpPr>
          <p:spPr>
            <a:xfrm>
              <a:off x="10196697" y="2512997"/>
              <a:ext cx="1088125" cy="338554"/>
            </a:xfrm>
            <a:prstGeom prst="rect">
              <a:avLst/>
            </a:prstGeom>
            <a:noFill/>
            <a:ln>
              <a:noFill/>
            </a:ln>
          </p:spPr>
          <p:txBody>
            <a:bodyPr wrap="square" rtlCol="0">
              <a:spAutoFit/>
            </a:bodyPr>
            <a:lstStyle/>
            <a:p>
              <a:r>
                <a:rPr lang="en-GB" sz="1600">
                  <a:solidFill>
                    <a:schemeClr val="bg1"/>
                  </a:solidFill>
                </a:rPr>
                <a:t>Heroic</a:t>
              </a:r>
            </a:p>
          </p:txBody>
        </p:sp>
      </p:grpSp>
      <p:grpSp>
        <p:nvGrpSpPr>
          <p:cNvPr id="79" name="Group 78">
            <a:extLst>
              <a:ext uri="{FF2B5EF4-FFF2-40B4-BE49-F238E27FC236}">
                <a16:creationId xmlns:a16="http://schemas.microsoft.com/office/drawing/2014/main" id="{7763E7BB-C8E6-4D45-A828-7875BD403CB7}"/>
              </a:ext>
            </a:extLst>
          </p:cNvPr>
          <p:cNvGrpSpPr/>
          <p:nvPr/>
        </p:nvGrpSpPr>
        <p:grpSpPr>
          <a:xfrm>
            <a:off x="5578372" y="3211790"/>
            <a:ext cx="1137512" cy="341010"/>
            <a:chOff x="10178347" y="2512997"/>
            <a:chExt cx="1137512" cy="341010"/>
          </a:xfrm>
        </p:grpSpPr>
        <p:sp>
          <p:nvSpPr>
            <p:cNvPr id="80" name="Arrow: Notched Right 79">
              <a:extLst>
                <a:ext uri="{FF2B5EF4-FFF2-40B4-BE49-F238E27FC236}">
                  <a16:creationId xmlns:a16="http://schemas.microsoft.com/office/drawing/2014/main" id="{2105E436-6D64-4108-93D6-F491B86B762E}"/>
                </a:ext>
              </a:extLst>
            </p:cNvPr>
            <p:cNvSpPr/>
            <p:nvPr/>
          </p:nvSpPr>
          <p:spPr>
            <a:xfrm rot="10800000">
              <a:off x="10266277" y="2599549"/>
              <a:ext cx="1049582" cy="195722"/>
            </a:xfrm>
            <a:prstGeom prst="notchedRightArrow">
              <a:avLst>
                <a:gd name="adj1" fmla="val 100000"/>
                <a:gd name="adj2" fmla="val 6425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1" name="Picture 2" descr="Image result for badge png">
              <a:extLst>
                <a:ext uri="{FF2B5EF4-FFF2-40B4-BE49-F238E27FC236}">
                  <a16:creationId xmlns:a16="http://schemas.microsoft.com/office/drawing/2014/main" id="{FDC2A146-7A3D-4B3F-BDC6-5524312749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8347" y="2518226"/>
              <a:ext cx="335781" cy="3357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7949E0BD-2E5A-4FCC-9056-EEA90077F95C}"/>
                </a:ext>
              </a:extLst>
            </p:cNvPr>
            <p:cNvSpPr txBox="1"/>
            <p:nvPr/>
          </p:nvSpPr>
          <p:spPr>
            <a:xfrm>
              <a:off x="10196697" y="2512997"/>
              <a:ext cx="1088125" cy="338554"/>
            </a:xfrm>
            <a:prstGeom prst="rect">
              <a:avLst/>
            </a:prstGeom>
            <a:noFill/>
            <a:ln>
              <a:noFill/>
            </a:ln>
          </p:spPr>
          <p:txBody>
            <a:bodyPr wrap="square" rtlCol="0">
              <a:spAutoFit/>
            </a:bodyPr>
            <a:lstStyle/>
            <a:p>
              <a:r>
                <a:rPr lang="en-GB" sz="1600">
                  <a:solidFill>
                    <a:schemeClr val="bg1"/>
                  </a:solidFill>
                </a:rPr>
                <a:t>Master</a:t>
              </a:r>
            </a:p>
          </p:txBody>
        </p:sp>
      </p:grpSp>
      <p:grpSp>
        <p:nvGrpSpPr>
          <p:cNvPr id="90" name="Group 89">
            <a:extLst>
              <a:ext uri="{FF2B5EF4-FFF2-40B4-BE49-F238E27FC236}">
                <a16:creationId xmlns:a16="http://schemas.microsoft.com/office/drawing/2014/main" id="{31C71AC4-160C-4D51-833B-9A7F8835F486}"/>
              </a:ext>
            </a:extLst>
          </p:cNvPr>
          <p:cNvGrpSpPr/>
          <p:nvPr/>
        </p:nvGrpSpPr>
        <p:grpSpPr>
          <a:xfrm>
            <a:off x="4073040" y="3584174"/>
            <a:ext cx="1137512" cy="341010"/>
            <a:chOff x="10178347" y="2512997"/>
            <a:chExt cx="1137512" cy="341010"/>
          </a:xfrm>
        </p:grpSpPr>
        <p:sp>
          <p:nvSpPr>
            <p:cNvPr id="91" name="Arrow: Notched Right 90">
              <a:extLst>
                <a:ext uri="{FF2B5EF4-FFF2-40B4-BE49-F238E27FC236}">
                  <a16:creationId xmlns:a16="http://schemas.microsoft.com/office/drawing/2014/main" id="{1D9B6EA3-AEE8-4C47-A50B-EE01452513FC}"/>
                </a:ext>
              </a:extLst>
            </p:cNvPr>
            <p:cNvSpPr/>
            <p:nvPr/>
          </p:nvSpPr>
          <p:spPr>
            <a:xfrm rot="10800000">
              <a:off x="10266277" y="2599549"/>
              <a:ext cx="1049582" cy="195722"/>
            </a:xfrm>
            <a:prstGeom prst="notchedRightArrow">
              <a:avLst>
                <a:gd name="adj1" fmla="val 100000"/>
                <a:gd name="adj2" fmla="val 6425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92" name="Picture 2" descr="Image result for badge png">
              <a:extLst>
                <a:ext uri="{FF2B5EF4-FFF2-40B4-BE49-F238E27FC236}">
                  <a16:creationId xmlns:a16="http://schemas.microsoft.com/office/drawing/2014/main" id="{0904B0EA-B433-4AB7-9702-552339E806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8347" y="2518226"/>
              <a:ext cx="335781" cy="3357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2D050411-9914-49F1-914A-6851D80D13B7}"/>
                </a:ext>
              </a:extLst>
            </p:cNvPr>
            <p:cNvSpPr txBox="1"/>
            <p:nvPr/>
          </p:nvSpPr>
          <p:spPr>
            <a:xfrm>
              <a:off x="10196697" y="2512997"/>
              <a:ext cx="1088125" cy="338554"/>
            </a:xfrm>
            <a:prstGeom prst="rect">
              <a:avLst/>
            </a:prstGeom>
            <a:noFill/>
            <a:ln>
              <a:noFill/>
            </a:ln>
          </p:spPr>
          <p:txBody>
            <a:bodyPr wrap="square" rtlCol="0">
              <a:spAutoFit/>
            </a:bodyPr>
            <a:lstStyle/>
            <a:p>
              <a:r>
                <a:rPr lang="en-GB" sz="1600">
                  <a:solidFill>
                    <a:schemeClr val="bg1"/>
                  </a:solidFill>
                </a:rPr>
                <a:t>Adept</a:t>
              </a:r>
            </a:p>
          </p:txBody>
        </p:sp>
      </p:grpSp>
      <p:grpSp>
        <p:nvGrpSpPr>
          <p:cNvPr id="94" name="Group 93">
            <a:extLst>
              <a:ext uri="{FF2B5EF4-FFF2-40B4-BE49-F238E27FC236}">
                <a16:creationId xmlns:a16="http://schemas.microsoft.com/office/drawing/2014/main" id="{C208BB97-73D7-4690-89AE-331F6FCC4C4C}"/>
              </a:ext>
            </a:extLst>
          </p:cNvPr>
          <p:cNvGrpSpPr/>
          <p:nvPr/>
        </p:nvGrpSpPr>
        <p:grpSpPr>
          <a:xfrm>
            <a:off x="2403842" y="3956558"/>
            <a:ext cx="1137512" cy="341010"/>
            <a:chOff x="10178347" y="2512997"/>
            <a:chExt cx="1137512" cy="341010"/>
          </a:xfrm>
        </p:grpSpPr>
        <p:sp>
          <p:nvSpPr>
            <p:cNvPr id="95" name="Arrow: Notched Right 94">
              <a:extLst>
                <a:ext uri="{FF2B5EF4-FFF2-40B4-BE49-F238E27FC236}">
                  <a16:creationId xmlns:a16="http://schemas.microsoft.com/office/drawing/2014/main" id="{9B95785C-CD9A-4AF3-80A5-41CC23C4C8CA}"/>
                </a:ext>
              </a:extLst>
            </p:cNvPr>
            <p:cNvSpPr/>
            <p:nvPr/>
          </p:nvSpPr>
          <p:spPr>
            <a:xfrm rot="10800000">
              <a:off x="10266277" y="2599549"/>
              <a:ext cx="1049582" cy="195722"/>
            </a:xfrm>
            <a:prstGeom prst="notchedRightArrow">
              <a:avLst>
                <a:gd name="adj1" fmla="val 100000"/>
                <a:gd name="adj2" fmla="val 6425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96" name="Picture 2" descr="Image result for badge png">
              <a:extLst>
                <a:ext uri="{FF2B5EF4-FFF2-40B4-BE49-F238E27FC236}">
                  <a16:creationId xmlns:a16="http://schemas.microsoft.com/office/drawing/2014/main" id="{E57D91C5-2AEE-4E94-971C-945DFB94E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8347" y="2518226"/>
              <a:ext cx="335781" cy="3357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A90D79B3-27EA-4585-B384-999F10BA0177}"/>
                </a:ext>
              </a:extLst>
            </p:cNvPr>
            <p:cNvSpPr txBox="1"/>
            <p:nvPr/>
          </p:nvSpPr>
          <p:spPr>
            <a:xfrm>
              <a:off x="10196697" y="2512997"/>
              <a:ext cx="1096289" cy="338554"/>
            </a:xfrm>
            <a:prstGeom prst="rect">
              <a:avLst/>
            </a:prstGeom>
            <a:noFill/>
            <a:ln>
              <a:noFill/>
            </a:ln>
          </p:spPr>
          <p:txBody>
            <a:bodyPr wrap="square" rtlCol="0">
              <a:spAutoFit/>
            </a:bodyPr>
            <a:lstStyle/>
            <a:p>
              <a:r>
                <a:rPr lang="en-GB" sz="1600">
                  <a:solidFill>
                    <a:schemeClr val="bg1"/>
                  </a:solidFill>
                </a:rPr>
                <a:t>Apprentice</a:t>
              </a:r>
            </a:p>
          </p:txBody>
        </p:sp>
      </p:grpSp>
      <p:grpSp>
        <p:nvGrpSpPr>
          <p:cNvPr id="98" name="Group 97">
            <a:extLst>
              <a:ext uri="{FF2B5EF4-FFF2-40B4-BE49-F238E27FC236}">
                <a16:creationId xmlns:a16="http://schemas.microsoft.com/office/drawing/2014/main" id="{ED76C83B-2068-4B5A-80DA-A5E7F8BBC1F7}"/>
              </a:ext>
            </a:extLst>
          </p:cNvPr>
          <p:cNvGrpSpPr/>
          <p:nvPr/>
        </p:nvGrpSpPr>
        <p:grpSpPr>
          <a:xfrm>
            <a:off x="882651" y="4328940"/>
            <a:ext cx="1137512" cy="341010"/>
            <a:chOff x="10178347" y="2512997"/>
            <a:chExt cx="1137512" cy="341010"/>
          </a:xfrm>
        </p:grpSpPr>
        <p:sp>
          <p:nvSpPr>
            <p:cNvPr id="99" name="Arrow: Notched Right 98">
              <a:extLst>
                <a:ext uri="{FF2B5EF4-FFF2-40B4-BE49-F238E27FC236}">
                  <a16:creationId xmlns:a16="http://schemas.microsoft.com/office/drawing/2014/main" id="{D103EB4E-7C9E-4934-9E0B-6D6857379A5F}"/>
                </a:ext>
              </a:extLst>
            </p:cNvPr>
            <p:cNvSpPr/>
            <p:nvPr/>
          </p:nvSpPr>
          <p:spPr>
            <a:xfrm rot="10800000">
              <a:off x="10266277" y="2599549"/>
              <a:ext cx="1049582" cy="195722"/>
            </a:xfrm>
            <a:prstGeom prst="notchedRightArrow">
              <a:avLst>
                <a:gd name="adj1" fmla="val 100000"/>
                <a:gd name="adj2" fmla="val 6425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00" name="Picture 2" descr="Image result for badge png">
              <a:extLst>
                <a:ext uri="{FF2B5EF4-FFF2-40B4-BE49-F238E27FC236}">
                  <a16:creationId xmlns:a16="http://schemas.microsoft.com/office/drawing/2014/main" id="{C7FDB692-199B-44A1-B750-641DF3ED31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8347" y="2518226"/>
              <a:ext cx="335781" cy="3357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54FB5345-4918-48ED-8AC4-05E9E23B3431}"/>
                </a:ext>
              </a:extLst>
            </p:cNvPr>
            <p:cNvSpPr txBox="1"/>
            <p:nvPr/>
          </p:nvSpPr>
          <p:spPr>
            <a:xfrm>
              <a:off x="10196697" y="2512997"/>
              <a:ext cx="1088125" cy="338554"/>
            </a:xfrm>
            <a:prstGeom prst="rect">
              <a:avLst/>
            </a:prstGeom>
            <a:noFill/>
            <a:ln>
              <a:noFill/>
            </a:ln>
          </p:spPr>
          <p:txBody>
            <a:bodyPr wrap="square" rtlCol="0">
              <a:spAutoFit/>
            </a:bodyPr>
            <a:lstStyle/>
            <a:p>
              <a:r>
                <a:rPr lang="en-GB" sz="1600" dirty="0">
                  <a:solidFill>
                    <a:schemeClr val="bg1"/>
                  </a:solidFill>
                </a:rPr>
                <a:t>5 Stars</a:t>
              </a:r>
            </a:p>
          </p:txBody>
        </p:sp>
      </p:grpSp>
      <p:sp>
        <p:nvSpPr>
          <p:cNvPr id="102" name="Rectangle 101">
            <a:extLst>
              <a:ext uri="{FF2B5EF4-FFF2-40B4-BE49-F238E27FC236}">
                <a16:creationId xmlns:a16="http://schemas.microsoft.com/office/drawing/2014/main" id="{421D22AE-D1B5-45DD-B14D-53F40E907A87}"/>
              </a:ext>
            </a:extLst>
          </p:cNvPr>
          <p:cNvSpPr/>
          <p:nvPr/>
        </p:nvSpPr>
        <p:spPr>
          <a:xfrm>
            <a:off x="676768" y="5315111"/>
            <a:ext cx="10774820" cy="432251"/>
          </a:xfrm>
          <a:prstGeom prst="rect">
            <a:avLst/>
          </a:prstGeom>
          <a:solidFill>
            <a:srgbClr val="B4C7E7">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575D7751-8B6E-49D0-AF35-FC0A05F04733}"/>
              </a:ext>
            </a:extLst>
          </p:cNvPr>
          <p:cNvSpPr txBox="1"/>
          <p:nvPr/>
        </p:nvSpPr>
        <p:spPr>
          <a:xfrm>
            <a:off x="740866" y="5369104"/>
            <a:ext cx="1362041" cy="338554"/>
          </a:xfrm>
          <a:prstGeom prst="rect">
            <a:avLst/>
          </a:prstGeom>
          <a:noFill/>
          <a:ln>
            <a:noFill/>
          </a:ln>
        </p:spPr>
        <p:txBody>
          <a:bodyPr wrap="none" rtlCol="0" anchor="b">
            <a:spAutoFit/>
          </a:bodyPr>
          <a:lstStyle/>
          <a:p>
            <a:pPr algn="ctr"/>
            <a:r>
              <a:rPr lang="en-GB" sz="1600">
                <a:solidFill>
                  <a:schemeClr val="bg1"/>
                </a:solidFill>
              </a:rPr>
              <a:t>~ 24 downline</a:t>
            </a:r>
          </a:p>
        </p:txBody>
      </p:sp>
      <p:sp>
        <p:nvSpPr>
          <p:cNvPr id="11" name="TextBox 10">
            <a:extLst>
              <a:ext uri="{FF2B5EF4-FFF2-40B4-BE49-F238E27FC236}">
                <a16:creationId xmlns:a16="http://schemas.microsoft.com/office/drawing/2014/main" id="{1EFE385E-89B0-4CAF-9B0F-CFE98282EA50}"/>
              </a:ext>
            </a:extLst>
          </p:cNvPr>
          <p:cNvSpPr txBox="1"/>
          <p:nvPr/>
        </p:nvSpPr>
        <p:spPr>
          <a:xfrm>
            <a:off x="3780669" y="5369104"/>
            <a:ext cx="1466235" cy="338554"/>
          </a:xfrm>
          <a:prstGeom prst="rect">
            <a:avLst/>
          </a:prstGeom>
          <a:noFill/>
          <a:ln>
            <a:noFill/>
          </a:ln>
        </p:spPr>
        <p:txBody>
          <a:bodyPr wrap="none" rtlCol="0" anchor="b">
            <a:spAutoFit/>
          </a:bodyPr>
          <a:lstStyle/>
          <a:p>
            <a:pPr algn="ctr"/>
            <a:r>
              <a:rPr lang="en-GB" sz="1600">
                <a:solidFill>
                  <a:schemeClr val="bg1"/>
                </a:solidFill>
              </a:rPr>
              <a:t>~ 180 downline</a:t>
            </a:r>
          </a:p>
        </p:txBody>
      </p:sp>
      <p:sp>
        <p:nvSpPr>
          <p:cNvPr id="12" name="TextBox 11">
            <a:extLst>
              <a:ext uri="{FF2B5EF4-FFF2-40B4-BE49-F238E27FC236}">
                <a16:creationId xmlns:a16="http://schemas.microsoft.com/office/drawing/2014/main" id="{74A4A007-6E5A-47F1-B533-94F587539F24}"/>
              </a:ext>
            </a:extLst>
          </p:cNvPr>
          <p:cNvSpPr txBox="1"/>
          <p:nvPr/>
        </p:nvSpPr>
        <p:spPr>
          <a:xfrm>
            <a:off x="5338982" y="5369104"/>
            <a:ext cx="1466235" cy="338554"/>
          </a:xfrm>
          <a:prstGeom prst="rect">
            <a:avLst/>
          </a:prstGeom>
          <a:noFill/>
          <a:ln>
            <a:noFill/>
          </a:ln>
        </p:spPr>
        <p:txBody>
          <a:bodyPr wrap="none" rtlCol="0" anchor="b">
            <a:spAutoFit/>
          </a:bodyPr>
          <a:lstStyle/>
          <a:p>
            <a:pPr algn="ctr"/>
            <a:r>
              <a:rPr lang="en-GB" sz="1600">
                <a:solidFill>
                  <a:schemeClr val="bg1"/>
                </a:solidFill>
              </a:rPr>
              <a:t>~ 400 downline</a:t>
            </a:r>
          </a:p>
        </p:txBody>
      </p:sp>
      <p:sp>
        <p:nvSpPr>
          <p:cNvPr id="13" name="TextBox 12">
            <a:extLst>
              <a:ext uri="{FF2B5EF4-FFF2-40B4-BE49-F238E27FC236}">
                <a16:creationId xmlns:a16="http://schemas.microsoft.com/office/drawing/2014/main" id="{29CBE7CA-1F39-49C9-B5AA-A6BC404A5C6C}"/>
              </a:ext>
            </a:extLst>
          </p:cNvPr>
          <p:cNvSpPr txBox="1"/>
          <p:nvPr/>
        </p:nvSpPr>
        <p:spPr>
          <a:xfrm>
            <a:off x="6880049" y="5369104"/>
            <a:ext cx="1466235" cy="338554"/>
          </a:xfrm>
          <a:prstGeom prst="rect">
            <a:avLst/>
          </a:prstGeom>
          <a:noFill/>
          <a:ln>
            <a:noFill/>
          </a:ln>
        </p:spPr>
        <p:txBody>
          <a:bodyPr wrap="none" rtlCol="0" anchor="b">
            <a:spAutoFit/>
          </a:bodyPr>
          <a:lstStyle/>
          <a:p>
            <a:pPr algn="ctr"/>
            <a:r>
              <a:rPr lang="en-GB" sz="1600">
                <a:solidFill>
                  <a:schemeClr val="bg1"/>
                </a:solidFill>
              </a:rPr>
              <a:t>~ 900 downline</a:t>
            </a:r>
          </a:p>
        </p:txBody>
      </p:sp>
      <p:sp>
        <p:nvSpPr>
          <p:cNvPr id="14" name="TextBox 13">
            <a:extLst>
              <a:ext uri="{FF2B5EF4-FFF2-40B4-BE49-F238E27FC236}">
                <a16:creationId xmlns:a16="http://schemas.microsoft.com/office/drawing/2014/main" id="{01CCA115-149D-4CA9-BDDD-E3C428C25ED8}"/>
              </a:ext>
            </a:extLst>
          </p:cNvPr>
          <p:cNvSpPr txBox="1"/>
          <p:nvPr/>
        </p:nvSpPr>
        <p:spPr>
          <a:xfrm>
            <a:off x="8385854" y="5369104"/>
            <a:ext cx="1570430" cy="338554"/>
          </a:xfrm>
          <a:prstGeom prst="rect">
            <a:avLst/>
          </a:prstGeom>
          <a:noFill/>
          <a:ln>
            <a:noFill/>
          </a:ln>
        </p:spPr>
        <p:txBody>
          <a:bodyPr wrap="none" rtlCol="0" anchor="b">
            <a:spAutoFit/>
          </a:bodyPr>
          <a:lstStyle/>
          <a:p>
            <a:pPr algn="ctr"/>
            <a:r>
              <a:rPr lang="en-GB" sz="1600">
                <a:solidFill>
                  <a:schemeClr val="bg1"/>
                </a:solidFill>
              </a:rPr>
              <a:t>~ 1800 downline</a:t>
            </a:r>
          </a:p>
        </p:txBody>
      </p:sp>
      <p:sp>
        <p:nvSpPr>
          <p:cNvPr id="15" name="TextBox 14">
            <a:extLst>
              <a:ext uri="{FF2B5EF4-FFF2-40B4-BE49-F238E27FC236}">
                <a16:creationId xmlns:a16="http://schemas.microsoft.com/office/drawing/2014/main" id="{44832229-568D-4DEA-BD31-7E185EE84E56}"/>
              </a:ext>
            </a:extLst>
          </p:cNvPr>
          <p:cNvSpPr txBox="1"/>
          <p:nvPr/>
        </p:nvSpPr>
        <p:spPr>
          <a:xfrm>
            <a:off x="9942249" y="5369104"/>
            <a:ext cx="1570430" cy="338554"/>
          </a:xfrm>
          <a:prstGeom prst="rect">
            <a:avLst/>
          </a:prstGeom>
          <a:noFill/>
          <a:ln>
            <a:noFill/>
          </a:ln>
        </p:spPr>
        <p:txBody>
          <a:bodyPr wrap="none" rtlCol="0" anchor="b">
            <a:spAutoFit/>
          </a:bodyPr>
          <a:lstStyle/>
          <a:p>
            <a:pPr algn="ctr"/>
            <a:r>
              <a:rPr lang="en-GB" sz="1600">
                <a:solidFill>
                  <a:schemeClr val="bg1"/>
                </a:solidFill>
              </a:rPr>
              <a:t>~ 3000 downline</a:t>
            </a:r>
          </a:p>
        </p:txBody>
      </p:sp>
      <p:sp>
        <p:nvSpPr>
          <p:cNvPr id="67" name="TextBox 66">
            <a:extLst>
              <a:ext uri="{FF2B5EF4-FFF2-40B4-BE49-F238E27FC236}">
                <a16:creationId xmlns:a16="http://schemas.microsoft.com/office/drawing/2014/main" id="{14D460EF-DD30-4268-9772-E29680DC5BE4}"/>
              </a:ext>
            </a:extLst>
          </p:cNvPr>
          <p:cNvSpPr txBox="1"/>
          <p:nvPr/>
        </p:nvSpPr>
        <p:spPr>
          <a:xfrm>
            <a:off x="2283523" y="5369103"/>
            <a:ext cx="1362041" cy="338554"/>
          </a:xfrm>
          <a:prstGeom prst="rect">
            <a:avLst/>
          </a:prstGeom>
          <a:noFill/>
          <a:ln>
            <a:noFill/>
          </a:ln>
        </p:spPr>
        <p:txBody>
          <a:bodyPr wrap="none" rtlCol="0" anchor="b">
            <a:spAutoFit/>
          </a:bodyPr>
          <a:lstStyle/>
          <a:p>
            <a:pPr algn="ctr"/>
            <a:r>
              <a:rPr lang="en-GB" sz="1600">
                <a:solidFill>
                  <a:schemeClr val="bg1"/>
                </a:solidFill>
              </a:rPr>
              <a:t>~ 60 downline</a:t>
            </a:r>
          </a:p>
        </p:txBody>
      </p:sp>
      <p:sp>
        <p:nvSpPr>
          <p:cNvPr id="107" name="Rectangle 106">
            <a:extLst>
              <a:ext uri="{FF2B5EF4-FFF2-40B4-BE49-F238E27FC236}">
                <a16:creationId xmlns:a16="http://schemas.microsoft.com/office/drawing/2014/main" id="{72C0279E-4975-4A13-81A0-BA9D9F1BEBD2}"/>
              </a:ext>
            </a:extLst>
          </p:cNvPr>
          <p:cNvSpPr/>
          <p:nvPr/>
        </p:nvSpPr>
        <p:spPr>
          <a:xfrm>
            <a:off x="673345" y="5841520"/>
            <a:ext cx="10774820" cy="432251"/>
          </a:xfrm>
          <a:prstGeom prst="rect">
            <a:avLst/>
          </a:prstGeom>
          <a:solidFill>
            <a:srgbClr val="B4C7E7">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TextBox 107">
            <a:extLst>
              <a:ext uri="{FF2B5EF4-FFF2-40B4-BE49-F238E27FC236}">
                <a16:creationId xmlns:a16="http://schemas.microsoft.com/office/drawing/2014/main" id="{FFEE665B-9837-4941-8E97-6A8A41BC002C}"/>
              </a:ext>
            </a:extLst>
          </p:cNvPr>
          <p:cNvSpPr txBox="1"/>
          <p:nvPr/>
        </p:nvSpPr>
        <p:spPr>
          <a:xfrm>
            <a:off x="1071433" y="5895754"/>
            <a:ext cx="671979" cy="338554"/>
          </a:xfrm>
          <a:prstGeom prst="rect">
            <a:avLst/>
          </a:prstGeom>
          <a:noFill/>
          <a:ln>
            <a:noFill/>
          </a:ln>
        </p:spPr>
        <p:txBody>
          <a:bodyPr wrap="none" rtlCol="0" anchor="b">
            <a:spAutoFit/>
          </a:bodyPr>
          <a:lstStyle/>
          <a:p>
            <a:pPr algn="ctr"/>
            <a:r>
              <a:rPr lang="en-GB" sz="1600">
                <a:solidFill>
                  <a:schemeClr val="bg1"/>
                </a:solidFill>
              </a:rPr>
              <a:t>~ TBD</a:t>
            </a:r>
          </a:p>
        </p:txBody>
      </p:sp>
      <p:sp>
        <p:nvSpPr>
          <p:cNvPr id="109" name="TextBox 108">
            <a:extLst>
              <a:ext uri="{FF2B5EF4-FFF2-40B4-BE49-F238E27FC236}">
                <a16:creationId xmlns:a16="http://schemas.microsoft.com/office/drawing/2014/main" id="{AE2C8EB7-F1D4-4E47-8F05-4C37C7357FC8}"/>
              </a:ext>
            </a:extLst>
          </p:cNvPr>
          <p:cNvSpPr txBox="1"/>
          <p:nvPr/>
        </p:nvSpPr>
        <p:spPr>
          <a:xfrm>
            <a:off x="4175285" y="5895754"/>
            <a:ext cx="671979" cy="338554"/>
          </a:xfrm>
          <a:prstGeom prst="rect">
            <a:avLst/>
          </a:prstGeom>
          <a:noFill/>
          <a:ln>
            <a:noFill/>
          </a:ln>
        </p:spPr>
        <p:txBody>
          <a:bodyPr wrap="none" rtlCol="0" anchor="b">
            <a:spAutoFit/>
          </a:bodyPr>
          <a:lstStyle/>
          <a:p>
            <a:pPr algn="ctr"/>
            <a:r>
              <a:rPr lang="en-GB" sz="1600">
                <a:solidFill>
                  <a:schemeClr val="bg1"/>
                </a:solidFill>
              </a:rPr>
              <a:t>~ TBD</a:t>
            </a:r>
          </a:p>
        </p:txBody>
      </p:sp>
      <p:sp>
        <p:nvSpPr>
          <p:cNvPr id="110" name="TextBox 109">
            <a:extLst>
              <a:ext uri="{FF2B5EF4-FFF2-40B4-BE49-F238E27FC236}">
                <a16:creationId xmlns:a16="http://schemas.microsoft.com/office/drawing/2014/main" id="{05B50BAC-68FF-44DB-BAC7-8A8D9CB138E0}"/>
              </a:ext>
            </a:extLst>
          </p:cNvPr>
          <p:cNvSpPr txBox="1"/>
          <p:nvPr/>
        </p:nvSpPr>
        <p:spPr>
          <a:xfrm>
            <a:off x="5733597" y="5895754"/>
            <a:ext cx="671979" cy="338554"/>
          </a:xfrm>
          <a:prstGeom prst="rect">
            <a:avLst/>
          </a:prstGeom>
          <a:noFill/>
          <a:ln>
            <a:noFill/>
          </a:ln>
        </p:spPr>
        <p:txBody>
          <a:bodyPr wrap="none" rtlCol="0" anchor="b">
            <a:spAutoFit/>
          </a:bodyPr>
          <a:lstStyle/>
          <a:p>
            <a:pPr algn="ctr"/>
            <a:r>
              <a:rPr lang="en-GB" sz="1600">
                <a:solidFill>
                  <a:schemeClr val="bg1"/>
                </a:solidFill>
              </a:rPr>
              <a:t>~ TBD</a:t>
            </a:r>
          </a:p>
        </p:txBody>
      </p:sp>
      <p:sp>
        <p:nvSpPr>
          <p:cNvPr id="111" name="TextBox 110">
            <a:extLst>
              <a:ext uri="{FF2B5EF4-FFF2-40B4-BE49-F238E27FC236}">
                <a16:creationId xmlns:a16="http://schemas.microsoft.com/office/drawing/2014/main" id="{BDF1D5D5-F101-42F6-9AF2-54BEC16043BE}"/>
              </a:ext>
            </a:extLst>
          </p:cNvPr>
          <p:cNvSpPr txBox="1"/>
          <p:nvPr/>
        </p:nvSpPr>
        <p:spPr>
          <a:xfrm>
            <a:off x="7274664" y="5895754"/>
            <a:ext cx="671979" cy="338554"/>
          </a:xfrm>
          <a:prstGeom prst="rect">
            <a:avLst/>
          </a:prstGeom>
          <a:noFill/>
          <a:ln>
            <a:noFill/>
          </a:ln>
        </p:spPr>
        <p:txBody>
          <a:bodyPr wrap="none" rtlCol="0" anchor="b">
            <a:spAutoFit/>
          </a:bodyPr>
          <a:lstStyle/>
          <a:p>
            <a:pPr algn="ctr"/>
            <a:r>
              <a:rPr lang="en-GB" sz="1600">
                <a:solidFill>
                  <a:schemeClr val="bg1"/>
                </a:solidFill>
              </a:rPr>
              <a:t>~ TBD</a:t>
            </a:r>
          </a:p>
        </p:txBody>
      </p:sp>
      <p:sp>
        <p:nvSpPr>
          <p:cNvPr id="112" name="TextBox 111">
            <a:extLst>
              <a:ext uri="{FF2B5EF4-FFF2-40B4-BE49-F238E27FC236}">
                <a16:creationId xmlns:a16="http://schemas.microsoft.com/office/drawing/2014/main" id="{05F8A7DF-EE96-48AD-955A-3B76333C56B8}"/>
              </a:ext>
            </a:extLst>
          </p:cNvPr>
          <p:cNvSpPr txBox="1"/>
          <p:nvPr/>
        </p:nvSpPr>
        <p:spPr>
          <a:xfrm>
            <a:off x="8826593" y="5895754"/>
            <a:ext cx="671979" cy="338554"/>
          </a:xfrm>
          <a:prstGeom prst="rect">
            <a:avLst/>
          </a:prstGeom>
          <a:noFill/>
          <a:ln>
            <a:noFill/>
          </a:ln>
        </p:spPr>
        <p:txBody>
          <a:bodyPr wrap="none" rtlCol="0" anchor="b">
            <a:spAutoFit/>
          </a:bodyPr>
          <a:lstStyle/>
          <a:p>
            <a:pPr algn="ctr"/>
            <a:r>
              <a:rPr lang="en-GB" sz="1600">
                <a:solidFill>
                  <a:schemeClr val="bg1"/>
                </a:solidFill>
              </a:rPr>
              <a:t>~ TBD</a:t>
            </a:r>
          </a:p>
        </p:txBody>
      </p:sp>
      <p:sp>
        <p:nvSpPr>
          <p:cNvPr id="113" name="TextBox 112">
            <a:extLst>
              <a:ext uri="{FF2B5EF4-FFF2-40B4-BE49-F238E27FC236}">
                <a16:creationId xmlns:a16="http://schemas.microsoft.com/office/drawing/2014/main" id="{64465386-CEA8-4640-9D66-56BB1CED944F}"/>
              </a:ext>
            </a:extLst>
          </p:cNvPr>
          <p:cNvSpPr txBox="1"/>
          <p:nvPr/>
        </p:nvSpPr>
        <p:spPr>
          <a:xfrm>
            <a:off x="10382987" y="5895754"/>
            <a:ext cx="671979" cy="338554"/>
          </a:xfrm>
          <a:prstGeom prst="rect">
            <a:avLst/>
          </a:prstGeom>
          <a:noFill/>
          <a:ln>
            <a:noFill/>
          </a:ln>
        </p:spPr>
        <p:txBody>
          <a:bodyPr wrap="none" rtlCol="0" anchor="b">
            <a:spAutoFit/>
          </a:bodyPr>
          <a:lstStyle/>
          <a:p>
            <a:pPr algn="ctr"/>
            <a:r>
              <a:rPr lang="en-GB" sz="1600">
                <a:solidFill>
                  <a:schemeClr val="bg1"/>
                </a:solidFill>
              </a:rPr>
              <a:t>~ TBD</a:t>
            </a:r>
          </a:p>
        </p:txBody>
      </p:sp>
      <p:sp>
        <p:nvSpPr>
          <p:cNvPr id="114" name="TextBox 113">
            <a:extLst>
              <a:ext uri="{FF2B5EF4-FFF2-40B4-BE49-F238E27FC236}">
                <a16:creationId xmlns:a16="http://schemas.microsoft.com/office/drawing/2014/main" id="{ABFE0B8A-8631-46DC-AD5D-3FCFF76DF641}"/>
              </a:ext>
            </a:extLst>
          </p:cNvPr>
          <p:cNvSpPr txBox="1"/>
          <p:nvPr/>
        </p:nvSpPr>
        <p:spPr>
          <a:xfrm>
            <a:off x="2620066" y="5895753"/>
            <a:ext cx="671979" cy="338554"/>
          </a:xfrm>
          <a:prstGeom prst="rect">
            <a:avLst/>
          </a:prstGeom>
          <a:noFill/>
          <a:ln>
            <a:noFill/>
          </a:ln>
        </p:spPr>
        <p:txBody>
          <a:bodyPr wrap="none" rtlCol="0" anchor="b">
            <a:spAutoFit/>
          </a:bodyPr>
          <a:lstStyle/>
          <a:p>
            <a:pPr algn="ctr"/>
            <a:r>
              <a:rPr lang="en-GB" sz="1600">
                <a:solidFill>
                  <a:schemeClr val="bg1"/>
                </a:solidFill>
              </a:rPr>
              <a:t>~ TBD</a:t>
            </a:r>
          </a:p>
        </p:txBody>
      </p:sp>
      <p:sp>
        <p:nvSpPr>
          <p:cNvPr id="118" name="TextBox 117">
            <a:extLst>
              <a:ext uri="{FF2B5EF4-FFF2-40B4-BE49-F238E27FC236}">
                <a16:creationId xmlns:a16="http://schemas.microsoft.com/office/drawing/2014/main" id="{EAE1987D-FFD6-46A7-81C7-5705F8FD07C1}"/>
              </a:ext>
            </a:extLst>
          </p:cNvPr>
          <p:cNvSpPr txBox="1"/>
          <p:nvPr/>
        </p:nvSpPr>
        <p:spPr>
          <a:xfrm>
            <a:off x="955274" y="3797504"/>
            <a:ext cx="992267" cy="519351"/>
          </a:xfrm>
          <a:prstGeom prst="ellipse">
            <a:avLst/>
          </a:prstGeom>
          <a:solidFill>
            <a:schemeClr val="bg1"/>
          </a:solidFill>
          <a:ln>
            <a:noFill/>
          </a:ln>
        </p:spPr>
        <p:txBody>
          <a:bodyPr wrap="none" rtlCol="0">
            <a:spAutoFit/>
          </a:bodyPr>
          <a:lstStyle/>
          <a:p>
            <a:r>
              <a:rPr lang="en-GB" b="1"/>
              <a:t>300 €</a:t>
            </a:r>
          </a:p>
        </p:txBody>
      </p:sp>
      <p:sp>
        <p:nvSpPr>
          <p:cNvPr id="119" name="TextBox 118">
            <a:extLst>
              <a:ext uri="{FF2B5EF4-FFF2-40B4-BE49-F238E27FC236}">
                <a16:creationId xmlns:a16="http://schemas.microsoft.com/office/drawing/2014/main" id="{32FA9D08-B2BD-46AD-B251-2D7628621E0E}"/>
              </a:ext>
            </a:extLst>
          </p:cNvPr>
          <p:cNvSpPr txBox="1"/>
          <p:nvPr/>
        </p:nvSpPr>
        <p:spPr>
          <a:xfrm>
            <a:off x="10025406" y="724088"/>
            <a:ext cx="1404771" cy="519351"/>
          </a:xfrm>
          <a:prstGeom prst="ellipse">
            <a:avLst/>
          </a:prstGeom>
          <a:solidFill>
            <a:schemeClr val="bg1"/>
          </a:solidFill>
          <a:ln>
            <a:noFill/>
          </a:ln>
        </p:spPr>
        <p:txBody>
          <a:bodyPr wrap="none" rtlCol="0">
            <a:spAutoFit/>
          </a:bodyPr>
          <a:lstStyle/>
          <a:p>
            <a:r>
              <a:rPr lang="en-GB" b="1"/>
              <a:t>17,000 €</a:t>
            </a:r>
          </a:p>
        </p:txBody>
      </p:sp>
      <p:sp>
        <p:nvSpPr>
          <p:cNvPr id="120" name="TextBox 119">
            <a:extLst>
              <a:ext uri="{FF2B5EF4-FFF2-40B4-BE49-F238E27FC236}">
                <a16:creationId xmlns:a16="http://schemas.microsoft.com/office/drawing/2014/main" id="{1413BFF9-02C2-4264-A2C8-E2D63B099AC2}"/>
              </a:ext>
            </a:extLst>
          </p:cNvPr>
          <p:cNvSpPr txBox="1"/>
          <p:nvPr/>
        </p:nvSpPr>
        <p:spPr>
          <a:xfrm>
            <a:off x="3900346" y="2773032"/>
            <a:ext cx="1240221" cy="519351"/>
          </a:xfrm>
          <a:prstGeom prst="ellipse">
            <a:avLst/>
          </a:prstGeom>
          <a:solidFill>
            <a:schemeClr val="bg1"/>
          </a:solidFill>
          <a:ln>
            <a:noFill/>
          </a:ln>
        </p:spPr>
        <p:txBody>
          <a:bodyPr wrap="none" rtlCol="0">
            <a:spAutoFit/>
          </a:bodyPr>
          <a:lstStyle/>
          <a:p>
            <a:r>
              <a:rPr lang="en-GB" b="1"/>
              <a:t>1,500 €</a:t>
            </a:r>
          </a:p>
        </p:txBody>
      </p:sp>
      <p:sp>
        <p:nvSpPr>
          <p:cNvPr id="121" name="TextBox 120">
            <a:extLst>
              <a:ext uri="{FF2B5EF4-FFF2-40B4-BE49-F238E27FC236}">
                <a16:creationId xmlns:a16="http://schemas.microsoft.com/office/drawing/2014/main" id="{CEC665F8-F007-452E-943A-E598F6D1D936}"/>
              </a:ext>
            </a:extLst>
          </p:cNvPr>
          <p:cNvSpPr txBox="1"/>
          <p:nvPr/>
        </p:nvSpPr>
        <p:spPr>
          <a:xfrm>
            <a:off x="5445654" y="2260796"/>
            <a:ext cx="1240221" cy="519351"/>
          </a:xfrm>
          <a:prstGeom prst="ellipse">
            <a:avLst/>
          </a:prstGeom>
          <a:solidFill>
            <a:schemeClr val="bg1"/>
          </a:solidFill>
          <a:ln>
            <a:noFill/>
          </a:ln>
        </p:spPr>
        <p:txBody>
          <a:bodyPr wrap="none" rtlCol="0">
            <a:spAutoFit/>
          </a:bodyPr>
          <a:lstStyle/>
          <a:p>
            <a:r>
              <a:rPr lang="en-GB" b="1"/>
              <a:t>3,000 €</a:t>
            </a:r>
          </a:p>
        </p:txBody>
      </p:sp>
      <p:sp>
        <p:nvSpPr>
          <p:cNvPr id="122" name="TextBox 121">
            <a:extLst>
              <a:ext uri="{FF2B5EF4-FFF2-40B4-BE49-F238E27FC236}">
                <a16:creationId xmlns:a16="http://schemas.microsoft.com/office/drawing/2014/main" id="{0C5848BC-78DB-49EC-97F4-B0A31304777D}"/>
              </a:ext>
            </a:extLst>
          </p:cNvPr>
          <p:cNvSpPr txBox="1"/>
          <p:nvPr/>
        </p:nvSpPr>
        <p:spPr>
          <a:xfrm>
            <a:off x="7011662" y="1748560"/>
            <a:ext cx="1240221" cy="519351"/>
          </a:xfrm>
          <a:prstGeom prst="ellipse">
            <a:avLst/>
          </a:prstGeom>
          <a:solidFill>
            <a:schemeClr val="bg1"/>
          </a:solidFill>
          <a:ln>
            <a:noFill/>
          </a:ln>
        </p:spPr>
        <p:txBody>
          <a:bodyPr wrap="none" rtlCol="0">
            <a:spAutoFit/>
          </a:bodyPr>
          <a:lstStyle/>
          <a:p>
            <a:r>
              <a:rPr lang="en-GB" b="1"/>
              <a:t>5,500 €</a:t>
            </a:r>
          </a:p>
        </p:txBody>
      </p:sp>
      <p:sp>
        <p:nvSpPr>
          <p:cNvPr id="123" name="TextBox 122">
            <a:extLst>
              <a:ext uri="{FF2B5EF4-FFF2-40B4-BE49-F238E27FC236}">
                <a16:creationId xmlns:a16="http://schemas.microsoft.com/office/drawing/2014/main" id="{841A9B55-574B-49BA-A894-C9C58A30AD35}"/>
              </a:ext>
            </a:extLst>
          </p:cNvPr>
          <p:cNvSpPr txBox="1"/>
          <p:nvPr/>
        </p:nvSpPr>
        <p:spPr>
          <a:xfrm>
            <a:off x="8541751" y="1236324"/>
            <a:ext cx="1240221" cy="519351"/>
          </a:xfrm>
          <a:prstGeom prst="ellipse">
            <a:avLst/>
          </a:prstGeom>
          <a:solidFill>
            <a:schemeClr val="bg1"/>
          </a:solidFill>
          <a:ln>
            <a:noFill/>
          </a:ln>
        </p:spPr>
        <p:txBody>
          <a:bodyPr wrap="none" rtlCol="0">
            <a:spAutoFit/>
          </a:bodyPr>
          <a:lstStyle/>
          <a:p>
            <a:pPr algn="ctr"/>
            <a:r>
              <a:rPr lang="en-GB" b="1"/>
              <a:t>9,000 €</a:t>
            </a:r>
          </a:p>
        </p:txBody>
      </p:sp>
      <p:sp>
        <p:nvSpPr>
          <p:cNvPr id="124" name="TextBox 123">
            <a:extLst>
              <a:ext uri="{FF2B5EF4-FFF2-40B4-BE49-F238E27FC236}">
                <a16:creationId xmlns:a16="http://schemas.microsoft.com/office/drawing/2014/main" id="{3F2217F6-10AF-48AE-9F24-0C0F78AA2A5F}"/>
              </a:ext>
            </a:extLst>
          </p:cNvPr>
          <p:cNvSpPr txBox="1"/>
          <p:nvPr/>
        </p:nvSpPr>
        <p:spPr>
          <a:xfrm>
            <a:off x="2471102" y="3285268"/>
            <a:ext cx="992267" cy="519351"/>
          </a:xfrm>
          <a:prstGeom prst="ellipse">
            <a:avLst/>
          </a:prstGeom>
          <a:solidFill>
            <a:schemeClr val="bg1"/>
          </a:solidFill>
          <a:ln>
            <a:noFill/>
          </a:ln>
        </p:spPr>
        <p:txBody>
          <a:bodyPr wrap="none" rtlCol="0">
            <a:spAutoFit/>
          </a:bodyPr>
          <a:lstStyle/>
          <a:p>
            <a:r>
              <a:rPr lang="en-GB" b="1"/>
              <a:t>700 €</a:t>
            </a:r>
          </a:p>
        </p:txBody>
      </p:sp>
      <p:sp>
        <p:nvSpPr>
          <p:cNvPr id="125" name="TextBox 124">
            <a:extLst>
              <a:ext uri="{FF2B5EF4-FFF2-40B4-BE49-F238E27FC236}">
                <a16:creationId xmlns:a16="http://schemas.microsoft.com/office/drawing/2014/main" id="{27C655CD-A1FB-499D-B873-708350959E9C}"/>
              </a:ext>
            </a:extLst>
          </p:cNvPr>
          <p:cNvSpPr txBox="1"/>
          <p:nvPr/>
        </p:nvSpPr>
        <p:spPr>
          <a:xfrm>
            <a:off x="552484" y="588391"/>
            <a:ext cx="6917278" cy="1569660"/>
          </a:xfrm>
          <a:prstGeom prst="rect">
            <a:avLst/>
          </a:prstGeom>
          <a:noFill/>
          <a:ln>
            <a:noFill/>
          </a:ln>
        </p:spPr>
        <p:txBody>
          <a:bodyPr wrap="none" rtlCol="0" anchor="t">
            <a:spAutoFit/>
          </a:bodyPr>
          <a:lstStyle/>
          <a:p>
            <a:r>
              <a:rPr lang="en-GB" sz="2400" b="1" dirty="0">
                <a:solidFill>
                  <a:schemeClr val="tx2">
                    <a:lumMod val="75000"/>
                  </a:schemeClr>
                </a:solidFill>
                <a:latin typeface="Source Sans Pro Light"/>
                <a:ea typeface="Source Sans Pro Light"/>
              </a:rPr>
              <a:t>Average Expected Monthly Revenue in any of the three</a:t>
            </a:r>
            <a:endParaRPr lang="en-US" dirty="0">
              <a:solidFill>
                <a:schemeClr val="tx2">
                  <a:lumMod val="75000"/>
                </a:schemeClr>
              </a:solidFill>
            </a:endParaRPr>
          </a:p>
          <a:p>
            <a:r>
              <a:rPr lang="en-GB" sz="2400" b="1" dirty="0">
                <a:solidFill>
                  <a:schemeClr val="tx2">
                    <a:lumMod val="75000"/>
                  </a:schemeClr>
                </a:solidFill>
                <a:latin typeface="Source Sans Pro Light"/>
                <a:ea typeface="Source Sans Pro Light"/>
              </a:rPr>
              <a:t>Income Generating Activities</a:t>
            </a:r>
            <a:endParaRPr lang="en-GB" dirty="0">
              <a:solidFill>
                <a:schemeClr val="tx2">
                  <a:lumMod val="75000"/>
                </a:schemeClr>
              </a:solidFill>
            </a:endParaRPr>
          </a:p>
          <a:p>
            <a:endParaRPr lang="en-GB" sz="2400" b="1" dirty="0">
              <a:solidFill>
                <a:schemeClr val="tx2">
                  <a:lumMod val="75000"/>
                </a:schemeClr>
              </a:solidFill>
              <a:latin typeface="Source Sans Pro Light" panose="020B0403030403020204" pitchFamily="34" charset="0"/>
              <a:ea typeface="Source Sans Pro Light" panose="020B0403030403020204" pitchFamily="34" charset="0"/>
            </a:endParaRPr>
          </a:p>
          <a:p>
            <a:r>
              <a:rPr lang="en-GB" sz="2400" b="1" dirty="0">
                <a:solidFill>
                  <a:schemeClr val="tx2">
                    <a:lumMod val="75000"/>
                  </a:schemeClr>
                </a:solidFill>
                <a:latin typeface="Source Sans Pro Light" panose="020B0403030403020204" pitchFamily="34" charset="0"/>
                <a:ea typeface="Source Sans Pro Light" panose="020B0403030403020204" pitchFamily="34" charset="0"/>
              </a:rPr>
              <a:t>They can be cumulated !</a:t>
            </a:r>
          </a:p>
        </p:txBody>
      </p:sp>
      <p:pic>
        <p:nvPicPr>
          <p:cNvPr id="131" name="Picture 8">
            <a:extLst>
              <a:ext uri="{FF2B5EF4-FFF2-40B4-BE49-F238E27FC236}">
                <a16:creationId xmlns:a16="http://schemas.microsoft.com/office/drawing/2014/main" id="{6B4B1750-3EA7-4DB9-80E9-5C3309D292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432" y="182629"/>
            <a:ext cx="954388" cy="411580"/>
          </a:xfrm>
          <a:prstGeom prst="rect">
            <a:avLst/>
          </a:prstGeom>
          <a:effectLst/>
        </p:spPr>
      </p:pic>
      <p:pic>
        <p:nvPicPr>
          <p:cNvPr id="132" name="Picture 12" descr="Image result for community icon">
            <a:extLst>
              <a:ext uri="{FF2B5EF4-FFF2-40B4-BE49-F238E27FC236}">
                <a16:creationId xmlns:a16="http://schemas.microsoft.com/office/drawing/2014/main" id="{72610009-8E81-4EEE-AB79-26EFBFA39974}"/>
              </a:ext>
            </a:extLst>
          </p:cNvPr>
          <p:cNvPicPr>
            <a:picLocks noChangeAspect="1" noChangeArrowheads="1"/>
          </p:cNvPicPr>
          <p:nvPr/>
        </p:nvPicPr>
        <p:blipFill rotWithShape="1">
          <a:blip r:embed="rId6">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b="9294"/>
          <a:stretch/>
        </p:blipFill>
        <p:spPr bwMode="auto">
          <a:xfrm>
            <a:off x="245159" y="5333505"/>
            <a:ext cx="428760" cy="370122"/>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4" descr="Image result for people icon">
            <a:extLst>
              <a:ext uri="{FF2B5EF4-FFF2-40B4-BE49-F238E27FC236}">
                <a16:creationId xmlns:a16="http://schemas.microsoft.com/office/drawing/2014/main" id="{28CC91D3-6511-4386-AC69-18124AFFD07C}"/>
              </a:ext>
            </a:extLst>
          </p:cNvPr>
          <p:cNvPicPr>
            <a:picLocks noChangeAspect="1" noChangeArrowheads="1"/>
          </p:cNvPicPr>
          <p:nvPr/>
        </p:nvPicPr>
        <p:blipFill rotWithShape="1">
          <a:blip r:embed="rId7">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5369" t="9190" r="5979" b="16075"/>
          <a:stretch/>
        </p:blipFill>
        <p:spPr bwMode="auto">
          <a:xfrm>
            <a:off x="284308" y="5894772"/>
            <a:ext cx="351601" cy="319809"/>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4" descr="Related image">
            <a:extLst>
              <a:ext uri="{FF2B5EF4-FFF2-40B4-BE49-F238E27FC236}">
                <a16:creationId xmlns:a16="http://schemas.microsoft.com/office/drawing/2014/main" id="{CCBD88AF-148A-4B7D-A06B-F7227B72F6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438" y="4840636"/>
            <a:ext cx="318669" cy="345126"/>
          </a:xfrm>
          <a:prstGeom prst="rect">
            <a:avLst/>
          </a:prstGeom>
          <a:noFill/>
          <a:extLst>
            <a:ext uri="{909E8E84-426E-40DD-AFC4-6F175D3DCCD1}">
              <a14:hiddenFill xmlns:a14="http://schemas.microsoft.com/office/drawing/2010/main">
                <a:solidFill>
                  <a:srgbClr val="FFFFFF"/>
                </a:solidFill>
              </a14:hiddenFill>
            </a:ext>
          </a:extLst>
        </p:spPr>
      </p:pic>
      <p:grpSp>
        <p:nvGrpSpPr>
          <p:cNvPr id="87" name="Group 86">
            <a:extLst>
              <a:ext uri="{FF2B5EF4-FFF2-40B4-BE49-F238E27FC236}">
                <a16:creationId xmlns:a16="http://schemas.microsoft.com/office/drawing/2014/main" id="{DE89A1D1-0AE0-4338-808C-6471AECABF59}"/>
              </a:ext>
            </a:extLst>
          </p:cNvPr>
          <p:cNvGrpSpPr/>
          <p:nvPr/>
        </p:nvGrpSpPr>
        <p:grpSpPr>
          <a:xfrm>
            <a:off x="1593316" y="6551757"/>
            <a:ext cx="567954" cy="167654"/>
            <a:chOff x="10178347" y="2518226"/>
            <a:chExt cx="1137512" cy="335781"/>
          </a:xfrm>
        </p:grpSpPr>
        <p:sp>
          <p:nvSpPr>
            <p:cNvPr id="103" name="Arrow: Notched Right 102">
              <a:extLst>
                <a:ext uri="{FF2B5EF4-FFF2-40B4-BE49-F238E27FC236}">
                  <a16:creationId xmlns:a16="http://schemas.microsoft.com/office/drawing/2014/main" id="{414E4A76-9B37-42B6-9F96-53C3831B60F3}"/>
                </a:ext>
              </a:extLst>
            </p:cNvPr>
            <p:cNvSpPr/>
            <p:nvPr/>
          </p:nvSpPr>
          <p:spPr>
            <a:xfrm rot="10800000">
              <a:off x="10266277" y="2599549"/>
              <a:ext cx="1049582" cy="195722"/>
            </a:xfrm>
            <a:prstGeom prst="notchedRightArrow">
              <a:avLst>
                <a:gd name="adj1" fmla="val 100000"/>
                <a:gd name="adj2" fmla="val 6425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04" name="Picture 2" descr="Image result for badge png">
              <a:extLst>
                <a:ext uri="{FF2B5EF4-FFF2-40B4-BE49-F238E27FC236}">
                  <a16:creationId xmlns:a16="http://schemas.microsoft.com/office/drawing/2014/main" id="{3996DF40-AE29-4C69-A1FD-521E358A2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8347" y="2518226"/>
              <a:ext cx="335781" cy="335781"/>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17" name="TextBox 9">
            <a:extLst>
              <a:ext uri="{FF2B5EF4-FFF2-40B4-BE49-F238E27FC236}">
                <a16:creationId xmlns:a16="http://schemas.microsoft.com/office/drawing/2014/main" id="{47C9429C-DDBF-004B-947B-B67478B0D40C}"/>
              </a:ext>
            </a:extLst>
          </p:cNvPr>
          <p:cNvSpPr txBox="1"/>
          <p:nvPr/>
        </p:nvSpPr>
        <p:spPr>
          <a:xfrm>
            <a:off x="5747408" y="1264929"/>
            <a:ext cx="1075669" cy="389513"/>
          </a:xfrm>
          <a:prstGeom prst="ellipse">
            <a:avLst/>
          </a:prstGeom>
          <a:solidFill>
            <a:schemeClr val="bg2"/>
          </a:solidFill>
          <a:ln>
            <a:noFill/>
          </a:ln>
        </p:spPr>
        <p:txBody>
          <a:bodyPr wrap="none" rtlCol="0" anchor="b">
            <a:spAutoFit/>
          </a:bodyPr>
          <a:lstStyle/>
          <a:p>
            <a:r>
              <a:rPr lang="en-GB" sz="1200" b="1" dirty="0">
                <a:solidFill>
                  <a:schemeClr val="bg2">
                    <a:lumMod val="25000"/>
                  </a:schemeClr>
                </a:solidFill>
              </a:rPr>
              <a:t>+ 1,800 €</a:t>
            </a:r>
            <a:endParaRPr lang="fr-FR" sz="1400" dirty="0">
              <a:solidFill>
                <a:schemeClr val="bg2">
                  <a:lumMod val="25000"/>
                </a:schemeClr>
              </a:solidFill>
              <a:cs typeface="Calibri"/>
            </a:endParaRPr>
          </a:p>
        </p:txBody>
      </p:sp>
      <p:sp>
        <p:nvSpPr>
          <p:cNvPr id="127" name="TextBox 69">
            <a:extLst>
              <a:ext uri="{FF2B5EF4-FFF2-40B4-BE49-F238E27FC236}">
                <a16:creationId xmlns:a16="http://schemas.microsoft.com/office/drawing/2014/main" id="{3285D0F5-F29C-D14D-A4F5-78F608AE93DB}"/>
              </a:ext>
            </a:extLst>
          </p:cNvPr>
          <p:cNvSpPr txBox="1"/>
          <p:nvPr/>
        </p:nvSpPr>
        <p:spPr>
          <a:xfrm>
            <a:off x="10633117" y="170572"/>
            <a:ext cx="1075669" cy="389513"/>
          </a:xfrm>
          <a:prstGeom prst="ellipse">
            <a:avLst/>
          </a:prstGeom>
          <a:solidFill>
            <a:schemeClr val="bg2"/>
          </a:solidFill>
          <a:ln>
            <a:noFill/>
          </a:ln>
        </p:spPr>
        <p:txBody>
          <a:bodyPr wrap="none" rtlCol="0" anchor="b">
            <a:spAutoFit/>
          </a:bodyPr>
          <a:lstStyle/>
          <a:p>
            <a:r>
              <a:rPr lang="en-GB" sz="1200" b="1" dirty="0">
                <a:solidFill>
                  <a:schemeClr val="bg2">
                    <a:lumMod val="25000"/>
                  </a:schemeClr>
                </a:solidFill>
              </a:rPr>
              <a:t>+ 3,600 €</a:t>
            </a:r>
            <a:endParaRPr lang="fr-FR" sz="1400" dirty="0">
              <a:solidFill>
                <a:schemeClr val="bg2">
                  <a:lumMod val="25000"/>
                </a:schemeClr>
              </a:solidFill>
            </a:endParaRPr>
          </a:p>
        </p:txBody>
      </p:sp>
      <p:pic>
        <p:nvPicPr>
          <p:cNvPr id="10" name="Picture 9">
            <a:extLst>
              <a:ext uri="{FF2B5EF4-FFF2-40B4-BE49-F238E27FC236}">
                <a16:creationId xmlns:a16="http://schemas.microsoft.com/office/drawing/2014/main" id="{FCCADB1F-D70B-4EA6-B664-8EC999D8A77A}"/>
              </a:ext>
            </a:extLst>
          </p:cNvPr>
          <p:cNvPicPr>
            <a:picLocks noChangeAspect="1"/>
          </p:cNvPicPr>
          <p:nvPr/>
        </p:nvPicPr>
        <p:blipFill>
          <a:blip r:embed="rId9"/>
          <a:stretch>
            <a:fillRect/>
          </a:stretch>
        </p:blipFill>
        <p:spPr>
          <a:xfrm>
            <a:off x="4717675" y="1061580"/>
            <a:ext cx="1139676" cy="1120277"/>
          </a:xfrm>
          <a:prstGeom prst="rect">
            <a:avLst/>
          </a:prstGeom>
        </p:spPr>
      </p:pic>
      <p:pic>
        <p:nvPicPr>
          <p:cNvPr id="17" name="Picture 16">
            <a:extLst>
              <a:ext uri="{FF2B5EF4-FFF2-40B4-BE49-F238E27FC236}">
                <a16:creationId xmlns:a16="http://schemas.microsoft.com/office/drawing/2014/main" id="{B8131BA7-3809-4485-8054-3DEB1EC57E19}"/>
              </a:ext>
            </a:extLst>
          </p:cNvPr>
          <p:cNvPicPr>
            <a:picLocks noChangeAspect="1"/>
          </p:cNvPicPr>
          <p:nvPr/>
        </p:nvPicPr>
        <p:blipFill>
          <a:blip r:embed="rId10"/>
          <a:stretch>
            <a:fillRect/>
          </a:stretch>
        </p:blipFill>
        <p:spPr>
          <a:xfrm>
            <a:off x="9303170" y="-131664"/>
            <a:ext cx="1139675" cy="1115427"/>
          </a:xfrm>
          <a:prstGeom prst="rect">
            <a:avLst/>
          </a:prstGeom>
        </p:spPr>
      </p:pic>
      <p:pic>
        <p:nvPicPr>
          <p:cNvPr id="140" name="Picture 12" descr="Image result for community icon">
            <a:extLst>
              <a:ext uri="{FF2B5EF4-FFF2-40B4-BE49-F238E27FC236}">
                <a16:creationId xmlns:a16="http://schemas.microsoft.com/office/drawing/2014/main" id="{A3275E72-3FBA-4459-B36A-545E62A9DF2B}"/>
              </a:ext>
            </a:extLst>
          </p:cNvPr>
          <p:cNvPicPr>
            <a:picLocks noChangeAspect="1" noChangeArrowheads="1"/>
          </p:cNvPicPr>
          <p:nvPr/>
        </p:nvPicPr>
        <p:blipFill rotWithShape="1">
          <a:blip r:embed="rId6">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b="9294"/>
          <a:stretch/>
        </p:blipFill>
        <p:spPr bwMode="auto">
          <a:xfrm>
            <a:off x="6774032" y="6530593"/>
            <a:ext cx="243250" cy="209983"/>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 descr="Image result for people icon">
            <a:extLst>
              <a:ext uri="{FF2B5EF4-FFF2-40B4-BE49-F238E27FC236}">
                <a16:creationId xmlns:a16="http://schemas.microsoft.com/office/drawing/2014/main" id="{22FED363-F265-4B50-8AB1-153EEEC664AC}"/>
              </a:ext>
            </a:extLst>
          </p:cNvPr>
          <p:cNvPicPr>
            <a:picLocks noChangeAspect="1" noChangeArrowheads="1"/>
          </p:cNvPicPr>
          <p:nvPr/>
        </p:nvPicPr>
        <p:blipFill rotWithShape="1">
          <a:blip r:embed="rId7">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5369" t="9190" r="5979" b="16075"/>
          <a:stretch/>
        </p:blipFill>
        <p:spPr bwMode="auto">
          <a:xfrm>
            <a:off x="9579002" y="6544865"/>
            <a:ext cx="199476" cy="181439"/>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4" descr="Related image">
            <a:extLst>
              <a:ext uri="{FF2B5EF4-FFF2-40B4-BE49-F238E27FC236}">
                <a16:creationId xmlns:a16="http://schemas.microsoft.com/office/drawing/2014/main" id="{8BA8B0E6-9B9F-4227-9FB0-A8DFEC5489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8724" y="6537683"/>
            <a:ext cx="180792" cy="195802"/>
          </a:xfrm>
          <a:prstGeom prst="rect">
            <a:avLst/>
          </a:prstGeom>
          <a:noFill/>
          <a:extLst>
            <a:ext uri="{909E8E84-426E-40DD-AFC4-6F175D3DCCD1}">
              <a14:hiddenFill xmlns:a14="http://schemas.microsoft.com/office/drawing/2010/main">
                <a:solidFill>
                  <a:srgbClr val="FFFFFF"/>
                </a:solidFill>
              </a14:hiddenFill>
            </a:ext>
          </a:extLst>
        </p:spPr>
      </p:pic>
      <p:sp>
        <p:nvSpPr>
          <p:cNvPr id="143" name="TextBox 142">
            <a:extLst>
              <a:ext uri="{FF2B5EF4-FFF2-40B4-BE49-F238E27FC236}">
                <a16:creationId xmlns:a16="http://schemas.microsoft.com/office/drawing/2014/main" id="{BFA1CBC2-1ED0-4DCA-8D1B-12F68CA9B066}"/>
              </a:ext>
            </a:extLst>
          </p:cNvPr>
          <p:cNvSpPr txBox="1"/>
          <p:nvPr/>
        </p:nvSpPr>
        <p:spPr>
          <a:xfrm>
            <a:off x="2152976" y="6504779"/>
            <a:ext cx="992267" cy="261610"/>
          </a:xfrm>
          <a:prstGeom prst="rect">
            <a:avLst/>
          </a:prstGeom>
          <a:noFill/>
          <a:ln>
            <a:noFill/>
          </a:ln>
        </p:spPr>
        <p:txBody>
          <a:bodyPr wrap="square" rtlCol="0" anchor="t">
            <a:spAutoFit/>
          </a:bodyPr>
          <a:lstStyle/>
          <a:p>
            <a:r>
              <a:rPr lang="en-GB" sz="1100" b="1" dirty="0">
                <a:latin typeface="Source Sans Pro Light"/>
                <a:ea typeface="Source Sans Pro Light"/>
              </a:rPr>
              <a:t>Badge</a:t>
            </a:r>
          </a:p>
        </p:txBody>
      </p:sp>
      <p:sp>
        <p:nvSpPr>
          <p:cNvPr id="144" name="TextBox 143">
            <a:extLst>
              <a:ext uri="{FF2B5EF4-FFF2-40B4-BE49-F238E27FC236}">
                <a16:creationId xmlns:a16="http://schemas.microsoft.com/office/drawing/2014/main" id="{8A7D445F-5636-4BE1-AE1E-8DA88F6EB11C}"/>
              </a:ext>
            </a:extLst>
          </p:cNvPr>
          <p:cNvSpPr txBox="1"/>
          <p:nvPr/>
        </p:nvSpPr>
        <p:spPr>
          <a:xfrm>
            <a:off x="4350125" y="6504779"/>
            <a:ext cx="992267" cy="261610"/>
          </a:xfrm>
          <a:prstGeom prst="rect">
            <a:avLst/>
          </a:prstGeom>
          <a:noFill/>
          <a:ln>
            <a:noFill/>
          </a:ln>
        </p:spPr>
        <p:txBody>
          <a:bodyPr wrap="square" rtlCol="0" anchor="t">
            <a:spAutoFit/>
          </a:bodyPr>
          <a:lstStyle/>
          <a:p>
            <a:r>
              <a:rPr lang="en-GB" sz="1100" b="1" dirty="0">
                <a:latin typeface="Source Sans Pro Light"/>
                <a:ea typeface="Source Sans Pro Light"/>
              </a:rPr>
              <a:t>Mindsharing</a:t>
            </a:r>
          </a:p>
        </p:txBody>
      </p:sp>
      <p:sp>
        <p:nvSpPr>
          <p:cNvPr id="145" name="TextBox 144">
            <a:extLst>
              <a:ext uri="{FF2B5EF4-FFF2-40B4-BE49-F238E27FC236}">
                <a16:creationId xmlns:a16="http://schemas.microsoft.com/office/drawing/2014/main" id="{CD6B14B1-774B-47D9-9B1C-D8CE5934530B}"/>
              </a:ext>
            </a:extLst>
          </p:cNvPr>
          <p:cNvSpPr txBox="1"/>
          <p:nvPr/>
        </p:nvSpPr>
        <p:spPr>
          <a:xfrm>
            <a:off x="7012054" y="6504779"/>
            <a:ext cx="992267" cy="261610"/>
          </a:xfrm>
          <a:prstGeom prst="rect">
            <a:avLst/>
          </a:prstGeom>
          <a:noFill/>
          <a:ln>
            <a:noFill/>
          </a:ln>
        </p:spPr>
        <p:txBody>
          <a:bodyPr wrap="square" rtlCol="0" anchor="t">
            <a:spAutoFit/>
          </a:bodyPr>
          <a:lstStyle/>
          <a:p>
            <a:r>
              <a:rPr lang="en-GB" sz="1100" b="1" dirty="0">
                <a:latin typeface="Source Sans Pro Light"/>
                <a:ea typeface="Source Sans Pro Light"/>
              </a:rPr>
              <a:t>Caring</a:t>
            </a:r>
          </a:p>
        </p:txBody>
      </p:sp>
      <p:sp>
        <p:nvSpPr>
          <p:cNvPr id="146" name="TextBox 145">
            <a:extLst>
              <a:ext uri="{FF2B5EF4-FFF2-40B4-BE49-F238E27FC236}">
                <a16:creationId xmlns:a16="http://schemas.microsoft.com/office/drawing/2014/main" id="{F0BF857B-2349-4E5F-9701-5F9C879BF8EB}"/>
              </a:ext>
            </a:extLst>
          </p:cNvPr>
          <p:cNvSpPr txBox="1"/>
          <p:nvPr/>
        </p:nvSpPr>
        <p:spPr>
          <a:xfrm>
            <a:off x="9740816" y="6504779"/>
            <a:ext cx="992267" cy="261610"/>
          </a:xfrm>
          <a:prstGeom prst="rect">
            <a:avLst/>
          </a:prstGeom>
          <a:noFill/>
          <a:ln>
            <a:noFill/>
          </a:ln>
        </p:spPr>
        <p:txBody>
          <a:bodyPr wrap="square" rtlCol="0" anchor="t">
            <a:spAutoFit/>
          </a:bodyPr>
          <a:lstStyle/>
          <a:p>
            <a:r>
              <a:rPr lang="en-GB" sz="1100" b="1" dirty="0">
                <a:latin typeface="Source Sans Pro Light"/>
                <a:ea typeface="Source Sans Pro Light"/>
              </a:rPr>
              <a:t>Activating</a:t>
            </a:r>
          </a:p>
        </p:txBody>
      </p:sp>
      <p:sp>
        <p:nvSpPr>
          <p:cNvPr id="18" name="Rectangle 17">
            <a:extLst>
              <a:ext uri="{FF2B5EF4-FFF2-40B4-BE49-F238E27FC236}">
                <a16:creationId xmlns:a16="http://schemas.microsoft.com/office/drawing/2014/main" id="{9741D93D-CC52-4942-961F-46348AD9C238}"/>
              </a:ext>
            </a:extLst>
          </p:cNvPr>
          <p:cNvSpPr/>
          <p:nvPr/>
        </p:nvSpPr>
        <p:spPr>
          <a:xfrm>
            <a:off x="1317009" y="6488648"/>
            <a:ext cx="9526137" cy="3033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416121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itting at a table with a computer&#10;&#10;Description automatically generated">
            <a:extLst>
              <a:ext uri="{FF2B5EF4-FFF2-40B4-BE49-F238E27FC236}">
                <a16:creationId xmlns:a16="http://schemas.microsoft.com/office/drawing/2014/main" id="{D52FD7D8-50A7-4963-AFC9-EE411EDAB7FE}"/>
              </a:ext>
            </a:extLst>
          </p:cNvPr>
          <p:cNvPicPr>
            <a:picLocks noChangeAspect="1"/>
          </p:cNvPicPr>
          <p:nvPr/>
        </p:nvPicPr>
        <p:blipFill rotWithShape="1">
          <a:blip r:embed="rId3">
            <a:extLst>
              <a:ext uri="{28A0092B-C50C-407E-A947-70E740481C1C}">
                <a14:useLocalDpi xmlns:a14="http://schemas.microsoft.com/office/drawing/2010/main" val="0"/>
              </a:ext>
            </a:extLst>
          </a:blip>
          <a:srcRect t="7817" b="7817"/>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9E18FBF-BCB7-4CEB-B299-481913F5A3A8}"/>
              </a:ext>
            </a:extLst>
          </p:cNvPr>
          <p:cNvSpPr/>
          <p:nvPr/>
        </p:nvSpPr>
        <p:spPr>
          <a:xfrm>
            <a:off x="0" y="-17564"/>
            <a:ext cx="12192000" cy="6875563"/>
          </a:xfrm>
          <a:prstGeom prst="rect">
            <a:avLst/>
          </a:prstGeom>
          <a:solidFill>
            <a:srgbClr val="B4C7E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CA6E48B-4312-4C54-8674-6502211465F1}"/>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600" b="1" kern="1200">
                <a:solidFill>
                  <a:srgbClr val="FFFFFF"/>
                </a:solidFill>
                <a:latin typeface="+mj-lt"/>
                <a:ea typeface="+mj-ea"/>
                <a:cs typeface="+mj-cs"/>
              </a:rPr>
              <a:t>CALCULATE</a:t>
            </a:r>
          </a:p>
        </p:txBody>
      </p:sp>
      <p:grpSp>
        <p:nvGrpSpPr>
          <p:cNvPr id="6" name="Group 5">
            <a:extLst>
              <a:ext uri="{FF2B5EF4-FFF2-40B4-BE49-F238E27FC236}">
                <a16:creationId xmlns:a16="http://schemas.microsoft.com/office/drawing/2014/main" id="{FB0352D1-DEB6-438F-8341-86E65BFC1E38}"/>
              </a:ext>
            </a:extLst>
          </p:cNvPr>
          <p:cNvGrpSpPr/>
          <p:nvPr/>
        </p:nvGrpSpPr>
        <p:grpSpPr>
          <a:xfrm rot="20235772">
            <a:off x="254203" y="232388"/>
            <a:ext cx="1505149" cy="1505149"/>
            <a:chOff x="310540" y="1581792"/>
            <a:chExt cx="1505149" cy="1505149"/>
          </a:xfrm>
        </p:grpSpPr>
        <p:pic>
          <p:nvPicPr>
            <p:cNvPr id="7" name="Picture 2" descr="Image result for badge png">
              <a:extLst>
                <a:ext uri="{FF2B5EF4-FFF2-40B4-BE49-F238E27FC236}">
                  <a16:creationId xmlns:a16="http://schemas.microsoft.com/office/drawing/2014/main" id="{09FD8745-1657-493D-9C95-EE7E2F91A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40" y="1581792"/>
              <a:ext cx="1505149" cy="15051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F15E7CD-A5A7-4873-AED5-860BE3A8119A}"/>
                </a:ext>
              </a:extLst>
            </p:cNvPr>
            <p:cNvSpPr txBox="1"/>
            <p:nvPr/>
          </p:nvSpPr>
          <p:spPr>
            <a:xfrm>
              <a:off x="642302" y="1959125"/>
              <a:ext cx="854721" cy="584775"/>
            </a:xfrm>
            <a:prstGeom prst="rect">
              <a:avLst/>
            </a:prstGeom>
            <a:noFill/>
            <a:ln>
              <a:noFill/>
            </a:ln>
          </p:spPr>
          <p:txBody>
            <a:bodyPr wrap="none" rtlCol="0" anchor="b">
              <a:spAutoFit/>
            </a:bodyPr>
            <a:lstStyle/>
            <a:p>
              <a:pPr algn="ctr"/>
              <a:r>
                <a:rPr lang="fr-BE" sz="1600" b="1"/>
                <a:t>CARING</a:t>
              </a:r>
              <a:br>
                <a:rPr lang="fr-BE" sz="1600" b="1"/>
              </a:br>
              <a:r>
                <a:rPr lang="fr-BE" sz="1600" b="1"/>
                <a:t>TRACK</a:t>
              </a:r>
              <a:endParaRPr lang="LID4096" sz="1600" b="1"/>
            </a:p>
          </p:txBody>
        </p:sp>
      </p:grpSp>
      <p:pic>
        <p:nvPicPr>
          <p:cNvPr id="5" name="Picture 4">
            <a:extLst>
              <a:ext uri="{FF2B5EF4-FFF2-40B4-BE49-F238E27FC236}">
                <a16:creationId xmlns:a16="http://schemas.microsoft.com/office/drawing/2014/main" id="{70FB7FE8-512B-458F-8FDA-F77459A96B17}"/>
              </a:ext>
            </a:extLst>
          </p:cNvPr>
          <p:cNvPicPr>
            <a:picLocks noChangeAspect="1"/>
          </p:cNvPicPr>
          <p:nvPr/>
        </p:nvPicPr>
        <p:blipFill>
          <a:blip r:embed="rId5"/>
          <a:stretch>
            <a:fillRect/>
          </a:stretch>
        </p:blipFill>
        <p:spPr>
          <a:xfrm>
            <a:off x="3575252" y="452677"/>
            <a:ext cx="8282009" cy="5952646"/>
          </a:xfrm>
          <a:prstGeom prst="rect">
            <a:avLst/>
          </a:prstGeom>
          <a:effectLst>
            <a:outerShdw blurRad="50800" dist="38100" dir="2700000" algn="tl" rotWithShape="0">
              <a:prstClr val="black">
                <a:alpha val="40000"/>
              </a:prstClr>
            </a:outerShdw>
          </a:effectLst>
        </p:spPr>
      </p:pic>
      <p:pic>
        <p:nvPicPr>
          <p:cNvPr id="12" name="Picture 8">
            <a:extLst>
              <a:ext uri="{FF2B5EF4-FFF2-40B4-BE49-F238E27FC236}">
                <a16:creationId xmlns:a16="http://schemas.microsoft.com/office/drawing/2014/main" id="{26D1652E-966D-447C-98A5-43F88F3FC8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578" y="5975246"/>
            <a:ext cx="954388" cy="411580"/>
          </a:xfrm>
          <a:prstGeom prst="rect">
            <a:avLst/>
          </a:prstGeom>
          <a:effectLst/>
        </p:spPr>
      </p:pic>
      <p:sp>
        <p:nvSpPr>
          <p:cNvPr id="13" name="TextBox 12">
            <a:extLst>
              <a:ext uri="{FF2B5EF4-FFF2-40B4-BE49-F238E27FC236}">
                <a16:creationId xmlns:a16="http://schemas.microsoft.com/office/drawing/2014/main" id="{CACD1139-65D4-4F3A-A3F5-48069B7000AF}"/>
              </a:ext>
            </a:extLst>
          </p:cNvPr>
          <p:cNvSpPr txBox="1"/>
          <p:nvPr/>
        </p:nvSpPr>
        <p:spPr>
          <a:xfrm>
            <a:off x="1873197" y="6500856"/>
            <a:ext cx="9597746" cy="261610"/>
          </a:xfrm>
          <a:prstGeom prst="rect">
            <a:avLst/>
          </a:prstGeom>
          <a:noFill/>
          <a:ln>
            <a:noFill/>
          </a:ln>
        </p:spPr>
        <p:txBody>
          <a:bodyPr wrap="square" rtlCol="0" anchor="t">
            <a:spAutoFit/>
          </a:bodyPr>
          <a:lstStyle/>
          <a:p>
            <a:r>
              <a:rPr lang="en-GB" sz="1100" b="1" dirty="0">
                <a:latin typeface="Source Sans Pro Light"/>
                <a:ea typeface="Source Sans Pro Light"/>
              </a:rPr>
              <a:t>The provided excel sheet is ready to simulate the launch configuration with Gold and Platinum only as well as the introduction of the Silver membership later.</a:t>
            </a:r>
          </a:p>
        </p:txBody>
      </p:sp>
    </p:spTree>
    <p:extLst>
      <p:ext uri="{BB962C8B-B14F-4D97-AF65-F5344CB8AC3E}">
        <p14:creationId xmlns:p14="http://schemas.microsoft.com/office/powerpoint/2010/main" val="163746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B876C5-E553-4686-8055-01464D704748}"/>
              </a:ext>
            </a:extLst>
          </p:cNvPr>
          <p:cNvSpPr/>
          <p:nvPr/>
        </p:nvSpPr>
        <p:spPr>
          <a:xfrm>
            <a:off x="0" y="-17564"/>
            <a:ext cx="12192000" cy="6875563"/>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A803AD3-8689-40BB-B1E2-98F3E5F175D5}"/>
              </a:ext>
            </a:extLst>
          </p:cNvPr>
          <p:cNvSpPr/>
          <p:nvPr/>
        </p:nvSpPr>
        <p:spPr>
          <a:xfrm>
            <a:off x="1549364" y="1924935"/>
            <a:ext cx="9336798" cy="2437206"/>
          </a:xfrm>
          <a:prstGeom prst="rect">
            <a:avLst/>
          </a:prstGeom>
        </p:spPr>
        <p:txBody>
          <a:bodyPr wrap="square" anchor="t">
            <a:spAutoFit/>
          </a:bodyPr>
          <a:lstStyle/>
          <a:p>
            <a:pPr algn="ctr">
              <a:lnSpc>
                <a:spcPct val="107000"/>
              </a:lnSpc>
              <a:spcAft>
                <a:spcPts val="800"/>
              </a:spcAft>
            </a:pPr>
            <a:r>
              <a:rPr lang="en-GB" sz="3600" err="1">
                <a:solidFill>
                  <a:schemeClr val="bg1"/>
                </a:solidFill>
                <a:latin typeface="Source Sans Pro Light" panose="020B0403030403020204" pitchFamily="34" charset="0"/>
                <a:ea typeface="Source Sans Pro Light" panose="020B0403030403020204" pitchFamily="34" charset="0"/>
                <a:cs typeface="Calibri"/>
              </a:rPr>
              <a:t>betoobe</a:t>
            </a:r>
            <a:r>
              <a:rPr lang="en-GB" sz="3600">
                <a:solidFill>
                  <a:schemeClr val="bg1"/>
                </a:solidFill>
                <a:latin typeface="Source Sans Pro Light" panose="020B0403030403020204" pitchFamily="34" charset="0"/>
                <a:ea typeface="Source Sans Pro Light" panose="020B0403030403020204" pitchFamily="34" charset="0"/>
                <a:cs typeface="Calibri"/>
              </a:rPr>
              <a:t> fulfils Independent Professionals* aspirations for growth, recognition and satisfaction through an organised ecosystem enabling them to make a difference ... together!</a:t>
            </a:r>
            <a:endParaRPr lang="LID4096" sz="3600">
              <a:solidFill>
                <a:schemeClr val="bg1"/>
              </a:solidFill>
              <a:latin typeface="Source Sans Pro Light" panose="020B0403030403020204" pitchFamily="34" charset="0"/>
              <a:ea typeface="Source Sans Pro Light" panose="020B0403030403020204" pitchFamily="34" charset="0"/>
              <a:cs typeface="Times New Roman"/>
            </a:endParaRPr>
          </a:p>
        </p:txBody>
      </p:sp>
      <p:sp>
        <p:nvSpPr>
          <p:cNvPr id="6" name="Rectangle 5">
            <a:extLst>
              <a:ext uri="{FF2B5EF4-FFF2-40B4-BE49-F238E27FC236}">
                <a16:creationId xmlns:a16="http://schemas.microsoft.com/office/drawing/2014/main" id="{6ACB8468-9B43-41ED-8D88-BA5EA573D3D0}"/>
              </a:ext>
            </a:extLst>
          </p:cNvPr>
          <p:cNvSpPr/>
          <p:nvPr/>
        </p:nvSpPr>
        <p:spPr>
          <a:xfrm>
            <a:off x="1282270" y="5758502"/>
            <a:ext cx="9658883" cy="735458"/>
          </a:xfrm>
          <a:prstGeom prst="rect">
            <a:avLst/>
          </a:prstGeom>
        </p:spPr>
        <p:txBody>
          <a:bodyPr wrap="square" anchor="t">
            <a:spAutoFit/>
          </a:bodyPr>
          <a:lstStyle/>
          <a:p>
            <a:pPr algn="ctr">
              <a:lnSpc>
                <a:spcPct val="107000"/>
              </a:lnSpc>
              <a:spcAft>
                <a:spcPts val="800"/>
              </a:spcAft>
            </a:pPr>
            <a:r>
              <a:rPr lang="en-GB" sz="2000">
                <a:solidFill>
                  <a:schemeClr val="bg1"/>
                </a:solidFill>
                <a:latin typeface="Source Sans Pro Light" panose="020B0403030403020204" pitchFamily="34" charset="0"/>
                <a:ea typeface="Source Sans Pro Light" panose="020B0403030403020204" pitchFamily="34" charset="0"/>
                <a:cs typeface="Times New Roman"/>
              </a:rPr>
              <a:t>* Independent Professionals are independent workers without employees </a:t>
            </a:r>
            <a:br>
              <a:rPr lang="en-GB" sz="2000">
                <a:solidFill>
                  <a:schemeClr val="bg1"/>
                </a:solidFill>
                <a:latin typeface="Source Sans Pro Light" panose="020B0403030403020204" pitchFamily="34" charset="0"/>
                <a:ea typeface="Source Sans Pro Light" panose="020B0403030403020204" pitchFamily="34" charset="0"/>
                <a:cs typeface="Times New Roman"/>
              </a:rPr>
            </a:br>
            <a:r>
              <a:rPr lang="en-GB" sz="2000">
                <a:solidFill>
                  <a:schemeClr val="bg1"/>
                </a:solidFill>
                <a:latin typeface="Source Sans Pro Light" panose="020B0403030403020204" pitchFamily="34" charset="0"/>
                <a:ea typeface="Source Sans Pro Light" panose="020B0403030403020204" pitchFamily="34" charset="0"/>
                <a:cs typeface="Times New Roman"/>
              </a:rPr>
              <a:t>engaging in intellectual service activities to businesses.</a:t>
            </a:r>
            <a:endParaRPr lang="fr-FR" sz="2000">
              <a:solidFill>
                <a:schemeClr val="bg1"/>
              </a:solidFill>
              <a:latin typeface="Source Sans Pro Light" panose="020B0403030403020204" pitchFamily="34" charset="0"/>
              <a:ea typeface="Source Sans Pro Light" panose="020B0403030403020204" pitchFamily="34" charset="0"/>
              <a:cs typeface="Times New Roman"/>
            </a:endParaRPr>
          </a:p>
        </p:txBody>
      </p:sp>
    </p:spTree>
    <p:extLst>
      <p:ext uri="{BB962C8B-B14F-4D97-AF65-F5344CB8AC3E}">
        <p14:creationId xmlns:p14="http://schemas.microsoft.com/office/powerpoint/2010/main" val="223407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 with a computer&#10;&#10;Description automatically generated">
            <a:extLst>
              <a:ext uri="{FF2B5EF4-FFF2-40B4-BE49-F238E27FC236}">
                <a16:creationId xmlns:a16="http://schemas.microsoft.com/office/drawing/2014/main" id="{A4243987-F9BC-4E3E-9729-9E7B971B2714}"/>
              </a:ext>
            </a:extLst>
          </p:cNvPr>
          <p:cNvPicPr>
            <a:picLocks noChangeAspect="1"/>
          </p:cNvPicPr>
          <p:nvPr/>
        </p:nvPicPr>
        <p:blipFill rotWithShape="1">
          <a:blip r:embed="rId3">
            <a:extLst>
              <a:ext uri="{28A0092B-C50C-407E-A947-70E740481C1C}">
                <a14:useLocalDpi xmlns:a14="http://schemas.microsoft.com/office/drawing/2010/main" val="0"/>
              </a:ext>
            </a:extLst>
          </a:blip>
          <a:srcRect t="7817" b="7817"/>
          <a:stretch/>
        </p:blipFill>
        <p:spPr>
          <a:xfrm>
            <a:off x="0" y="0"/>
            <a:ext cx="12192000" cy="6858000"/>
          </a:xfrm>
          <a:prstGeom prst="rect">
            <a:avLst/>
          </a:prstGeom>
        </p:spPr>
      </p:pic>
      <p:sp>
        <p:nvSpPr>
          <p:cNvPr id="7" name="Rectangle 6">
            <a:extLst>
              <a:ext uri="{FF2B5EF4-FFF2-40B4-BE49-F238E27FC236}">
                <a16:creationId xmlns:a16="http://schemas.microsoft.com/office/drawing/2014/main" id="{9956C28F-40F8-4B76-B065-57285C5C1263}"/>
              </a:ext>
            </a:extLst>
          </p:cNvPr>
          <p:cNvSpPr/>
          <p:nvPr/>
        </p:nvSpPr>
        <p:spPr>
          <a:xfrm>
            <a:off x="0" y="-17564"/>
            <a:ext cx="12192000" cy="6875563"/>
          </a:xfrm>
          <a:prstGeom prst="rect">
            <a:avLst/>
          </a:prstGeom>
          <a:solidFill>
            <a:srgbClr val="B4C7E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3BAD8FD-867C-43F5-BEFA-45107845CA92}"/>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600" b="1">
                <a:solidFill>
                  <a:srgbClr val="FFFFFF"/>
                </a:solidFill>
                <a:latin typeface="+mj-lt"/>
                <a:ea typeface="+mj-ea"/>
                <a:cs typeface="+mj-cs"/>
              </a:rPr>
              <a:t>CALCULATE</a:t>
            </a:r>
          </a:p>
        </p:txBody>
      </p:sp>
      <p:grpSp>
        <p:nvGrpSpPr>
          <p:cNvPr id="12" name="Group 11">
            <a:extLst>
              <a:ext uri="{FF2B5EF4-FFF2-40B4-BE49-F238E27FC236}">
                <a16:creationId xmlns:a16="http://schemas.microsoft.com/office/drawing/2014/main" id="{28BC3B5A-9FF9-4340-9AB8-E49E76258A61}"/>
              </a:ext>
            </a:extLst>
          </p:cNvPr>
          <p:cNvGrpSpPr/>
          <p:nvPr/>
        </p:nvGrpSpPr>
        <p:grpSpPr>
          <a:xfrm rot="20235772">
            <a:off x="254160" y="232221"/>
            <a:ext cx="1505149" cy="1505149"/>
            <a:chOff x="310540" y="1581792"/>
            <a:chExt cx="1505149" cy="1505149"/>
          </a:xfrm>
        </p:grpSpPr>
        <p:pic>
          <p:nvPicPr>
            <p:cNvPr id="13" name="Picture 2" descr="Image result for badge png">
              <a:extLst>
                <a:ext uri="{FF2B5EF4-FFF2-40B4-BE49-F238E27FC236}">
                  <a16:creationId xmlns:a16="http://schemas.microsoft.com/office/drawing/2014/main" id="{7753964D-1015-4ABF-91EA-468B80299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40" y="1581792"/>
              <a:ext cx="1505149" cy="15051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F03C51E-E5C3-4EB7-9D17-CC2C22C44C87}"/>
                </a:ext>
              </a:extLst>
            </p:cNvPr>
            <p:cNvSpPr txBox="1"/>
            <p:nvPr/>
          </p:nvSpPr>
          <p:spPr>
            <a:xfrm>
              <a:off x="491693" y="1954789"/>
              <a:ext cx="1135246" cy="584775"/>
            </a:xfrm>
            <a:prstGeom prst="rect">
              <a:avLst/>
            </a:prstGeom>
            <a:noFill/>
            <a:ln>
              <a:noFill/>
            </a:ln>
          </p:spPr>
          <p:txBody>
            <a:bodyPr wrap="none" rtlCol="0" anchor="b">
              <a:spAutoFit/>
            </a:bodyPr>
            <a:lstStyle/>
            <a:p>
              <a:pPr algn="ctr"/>
              <a:r>
                <a:rPr lang="fr-BE" sz="1600" b="1" spc="-100"/>
                <a:t>MINDSHARE</a:t>
              </a:r>
              <a:br>
                <a:rPr lang="fr-BE" sz="1600" b="1" spc="-100"/>
              </a:br>
              <a:r>
                <a:rPr lang="fr-BE" sz="1600" b="1"/>
                <a:t>TRACK</a:t>
              </a:r>
              <a:endParaRPr lang="LID4096" sz="1600" b="1"/>
            </a:p>
          </p:txBody>
        </p:sp>
      </p:grpSp>
      <p:pic>
        <p:nvPicPr>
          <p:cNvPr id="5" name="Picture 4">
            <a:extLst>
              <a:ext uri="{FF2B5EF4-FFF2-40B4-BE49-F238E27FC236}">
                <a16:creationId xmlns:a16="http://schemas.microsoft.com/office/drawing/2014/main" id="{BA842A7E-C1F2-4FBC-BB90-F9409B71CA2A}"/>
              </a:ext>
            </a:extLst>
          </p:cNvPr>
          <p:cNvPicPr>
            <a:picLocks noChangeAspect="1"/>
          </p:cNvPicPr>
          <p:nvPr/>
        </p:nvPicPr>
        <p:blipFill>
          <a:blip r:embed="rId5"/>
          <a:stretch>
            <a:fillRect/>
          </a:stretch>
        </p:blipFill>
        <p:spPr>
          <a:xfrm>
            <a:off x="3575252" y="1685408"/>
            <a:ext cx="8282009" cy="3487184"/>
          </a:xfrm>
          <a:prstGeom prst="rect">
            <a:avLst/>
          </a:prstGeom>
          <a:effectLst>
            <a:outerShdw blurRad="50800" dist="38100" dir="2700000" algn="tl" rotWithShape="0">
              <a:prstClr val="black">
                <a:alpha val="40000"/>
              </a:prstClr>
            </a:outerShdw>
          </a:effectLst>
        </p:spPr>
      </p:pic>
      <p:pic>
        <p:nvPicPr>
          <p:cNvPr id="15" name="Picture 8">
            <a:extLst>
              <a:ext uri="{FF2B5EF4-FFF2-40B4-BE49-F238E27FC236}">
                <a16:creationId xmlns:a16="http://schemas.microsoft.com/office/drawing/2014/main" id="{32FAD643-D5FF-43EC-93C1-D483B994CC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578" y="5975246"/>
            <a:ext cx="954388" cy="411580"/>
          </a:xfrm>
          <a:prstGeom prst="rect">
            <a:avLst/>
          </a:prstGeom>
          <a:effectLst/>
        </p:spPr>
      </p:pic>
    </p:spTree>
    <p:extLst>
      <p:ext uri="{BB962C8B-B14F-4D97-AF65-F5344CB8AC3E}">
        <p14:creationId xmlns:p14="http://schemas.microsoft.com/office/powerpoint/2010/main" val="24421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descr="A group of people sitting at a table with a computer&#10;&#10;Description automatically generated">
            <a:extLst>
              <a:ext uri="{FF2B5EF4-FFF2-40B4-BE49-F238E27FC236}">
                <a16:creationId xmlns:a16="http://schemas.microsoft.com/office/drawing/2014/main" id="{2D45017A-44CF-4C4C-A935-4468DC357E00}"/>
              </a:ext>
            </a:extLst>
          </p:cNvPr>
          <p:cNvPicPr>
            <a:picLocks noChangeAspect="1"/>
          </p:cNvPicPr>
          <p:nvPr/>
        </p:nvPicPr>
        <p:blipFill rotWithShape="1">
          <a:blip r:embed="rId3">
            <a:extLst>
              <a:ext uri="{28A0092B-C50C-407E-A947-70E740481C1C}">
                <a14:useLocalDpi xmlns:a14="http://schemas.microsoft.com/office/drawing/2010/main" val="0"/>
              </a:ext>
            </a:extLst>
          </a:blip>
          <a:srcRect t="7817" b="7817"/>
          <a:stretch/>
        </p:blipFill>
        <p:spPr>
          <a:xfrm>
            <a:off x="0" y="0"/>
            <a:ext cx="12192000" cy="6858000"/>
          </a:xfrm>
          <a:prstGeom prst="rect">
            <a:avLst/>
          </a:prstGeom>
        </p:spPr>
      </p:pic>
      <p:sp>
        <p:nvSpPr>
          <p:cNvPr id="85" name="Rectangle 84">
            <a:extLst>
              <a:ext uri="{FF2B5EF4-FFF2-40B4-BE49-F238E27FC236}">
                <a16:creationId xmlns:a16="http://schemas.microsoft.com/office/drawing/2014/main" id="{29391473-453A-40B4-8239-0AD68DBABF0C}"/>
              </a:ext>
            </a:extLst>
          </p:cNvPr>
          <p:cNvSpPr/>
          <p:nvPr/>
        </p:nvSpPr>
        <p:spPr>
          <a:xfrm>
            <a:off x="0" y="0"/>
            <a:ext cx="12192000" cy="6858000"/>
          </a:xfrm>
          <a:prstGeom prst="rect">
            <a:avLst/>
          </a:prstGeom>
          <a:solidFill>
            <a:srgbClr val="8FAADC">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 name="Rectangle 7">
            <a:extLst>
              <a:ext uri="{FF2B5EF4-FFF2-40B4-BE49-F238E27FC236}">
                <a16:creationId xmlns:a16="http://schemas.microsoft.com/office/drawing/2014/main" id="{5538B23C-7565-4E55-9751-503F41D53C6E}"/>
              </a:ext>
            </a:extLst>
          </p:cNvPr>
          <p:cNvSpPr/>
          <p:nvPr/>
        </p:nvSpPr>
        <p:spPr>
          <a:xfrm>
            <a:off x="1777684" y="812169"/>
            <a:ext cx="2277481" cy="5526156"/>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Rectangle 8">
            <a:extLst>
              <a:ext uri="{FF2B5EF4-FFF2-40B4-BE49-F238E27FC236}">
                <a16:creationId xmlns:a16="http://schemas.microsoft.com/office/drawing/2014/main" id="{9D6B6F85-34FA-4EB3-8FB1-FB6D3ED38C43}"/>
              </a:ext>
            </a:extLst>
          </p:cNvPr>
          <p:cNvSpPr/>
          <p:nvPr/>
        </p:nvSpPr>
        <p:spPr>
          <a:xfrm>
            <a:off x="4957259" y="812169"/>
            <a:ext cx="2277481" cy="5526156"/>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Rectangle 9">
            <a:extLst>
              <a:ext uri="{FF2B5EF4-FFF2-40B4-BE49-F238E27FC236}">
                <a16:creationId xmlns:a16="http://schemas.microsoft.com/office/drawing/2014/main" id="{5351DAC2-51C1-4256-B06B-93C1FC94D47F}"/>
              </a:ext>
            </a:extLst>
          </p:cNvPr>
          <p:cNvSpPr/>
          <p:nvPr/>
        </p:nvSpPr>
        <p:spPr>
          <a:xfrm>
            <a:off x="8136835" y="812168"/>
            <a:ext cx="2277481" cy="5526156"/>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b="1"/>
          </a:p>
        </p:txBody>
      </p:sp>
      <p:sp>
        <p:nvSpPr>
          <p:cNvPr id="11" name="Rectangle 10">
            <a:extLst>
              <a:ext uri="{FF2B5EF4-FFF2-40B4-BE49-F238E27FC236}">
                <a16:creationId xmlns:a16="http://schemas.microsoft.com/office/drawing/2014/main" id="{C6E70D4E-D642-4ABE-9241-344E8454A33D}"/>
              </a:ext>
            </a:extLst>
          </p:cNvPr>
          <p:cNvSpPr/>
          <p:nvPr/>
        </p:nvSpPr>
        <p:spPr>
          <a:xfrm>
            <a:off x="1031777" y="2599770"/>
            <a:ext cx="10128446" cy="20022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 name="Rectangle 11">
            <a:extLst>
              <a:ext uri="{FF2B5EF4-FFF2-40B4-BE49-F238E27FC236}">
                <a16:creationId xmlns:a16="http://schemas.microsoft.com/office/drawing/2014/main" id="{70B659D3-3C82-49A8-A35A-1AEED432D61F}"/>
              </a:ext>
            </a:extLst>
          </p:cNvPr>
          <p:cNvSpPr/>
          <p:nvPr/>
        </p:nvSpPr>
        <p:spPr>
          <a:xfrm>
            <a:off x="1031777" y="3201783"/>
            <a:ext cx="10128446" cy="20022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Rectangle 12">
            <a:extLst>
              <a:ext uri="{FF2B5EF4-FFF2-40B4-BE49-F238E27FC236}">
                <a16:creationId xmlns:a16="http://schemas.microsoft.com/office/drawing/2014/main" id="{BF68A797-DBAC-4F5D-BEC3-79089EC7F49E}"/>
              </a:ext>
            </a:extLst>
          </p:cNvPr>
          <p:cNvSpPr/>
          <p:nvPr/>
        </p:nvSpPr>
        <p:spPr>
          <a:xfrm>
            <a:off x="1031777" y="2786169"/>
            <a:ext cx="630425" cy="4462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4" name="Rectangle 13">
            <a:extLst>
              <a:ext uri="{FF2B5EF4-FFF2-40B4-BE49-F238E27FC236}">
                <a16:creationId xmlns:a16="http://schemas.microsoft.com/office/drawing/2014/main" id="{D3A1791D-B286-4129-86DC-A9EE5FD9F948}"/>
              </a:ext>
            </a:extLst>
          </p:cNvPr>
          <p:cNvSpPr/>
          <p:nvPr/>
        </p:nvSpPr>
        <p:spPr>
          <a:xfrm>
            <a:off x="4190999" y="2786169"/>
            <a:ext cx="630425" cy="4462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Rectangle 14">
            <a:extLst>
              <a:ext uri="{FF2B5EF4-FFF2-40B4-BE49-F238E27FC236}">
                <a16:creationId xmlns:a16="http://schemas.microsoft.com/office/drawing/2014/main" id="{72E8D3BE-3BC7-488C-B9FA-A483B2CA4247}"/>
              </a:ext>
            </a:extLst>
          </p:cNvPr>
          <p:cNvSpPr/>
          <p:nvPr/>
        </p:nvSpPr>
        <p:spPr>
          <a:xfrm>
            <a:off x="7359215" y="2786169"/>
            <a:ext cx="630425" cy="4462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 name="Rectangle 15">
            <a:extLst>
              <a:ext uri="{FF2B5EF4-FFF2-40B4-BE49-F238E27FC236}">
                <a16:creationId xmlns:a16="http://schemas.microsoft.com/office/drawing/2014/main" id="{D1F7BF6F-1DDF-464B-875C-3412A633F9C9}"/>
              </a:ext>
            </a:extLst>
          </p:cNvPr>
          <p:cNvSpPr/>
          <p:nvPr/>
        </p:nvSpPr>
        <p:spPr>
          <a:xfrm>
            <a:off x="10529798" y="2786169"/>
            <a:ext cx="630425" cy="4462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7" name="Isosceles Triangle 16">
            <a:extLst>
              <a:ext uri="{FF2B5EF4-FFF2-40B4-BE49-F238E27FC236}">
                <a16:creationId xmlns:a16="http://schemas.microsoft.com/office/drawing/2014/main" id="{BF913A1B-EE3E-4BAB-8063-3073B1830A6F}"/>
              </a:ext>
            </a:extLst>
          </p:cNvPr>
          <p:cNvSpPr/>
          <p:nvPr/>
        </p:nvSpPr>
        <p:spPr>
          <a:xfrm rot="5400000">
            <a:off x="1626133" y="2819500"/>
            <a:ext cx="401783" cy="32964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a:p>
        </p:txBody>
      </p:sp>
      <p:sp>
        <p:nvSpPr>
          <p:cNvPr id="18" name="Isosceles Triangle 17">
            <a:extLst>
              <a:ext uri="{FF2B5EF4-FFF2-40B4-BE49-F238E27FC236}">
                <a16:creationId xmlns:a16="http://schemas.microsoft.com/office/drawing/2014/main" id="{9A1B437D-2251-43CC-80DE-718FA68F6C69}"/>
              </a:ext>
            </a:extLst>
          </p:cNvPr>
          <p:cNvSpPr/>
          <p:nvPr/>
        </p:nvSpPr>
        <p:spPr>
          <a:xfrm rot="5400000">
            <a:off x="4785355" y="2842219"/>
            <a:ext cx="401783" cy="32964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a:p>
        </p:txBody>
      </p:sp>
      <p:sp>
        <p:nvSpPr>
          <p:cNvPr id="19" name="Isosceles Triangle 18">
            <a:extLst>
              <a:ext uri="{FF2B5EF4-FFF2-40B4-BE49-F238E27FC236}">
                <a16:creationId xmlns:a16="http://schemas.microsoft.com/office/drawing/2014/main" id="{BFCCCAD7-09AD-4D06-A51B-65855A0B945E}"/>
              </a:ext>
            </a:extLst>
          </p:cNvPr>
          <p:cNvSpPr/>
          <p:nvPr/>
        </p:nvSpPr>
        <p:spPr>
          <a:xfrm rot="5400000">
            <a:off x="7954756" y="2836304"/>
            <a:ext cx="401783" cy="32964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a:p>
        </p:txBody>
      </p:sp>
      <p:sp>
        <p:nvSpPr>
          <p:cNvPr id="20" name="Isosceles Triangle 19">
            <a:extLst>
              <a:ext uri="{FF2B5EF4-FFF2-40B4-BE49-F238E27FC236}">
                <a16:creationId xmlns:a16="http://schemas.microsoft.com/office/drawing/2014/main" id="{CCAC2D6D-EA16-4183-A9A5-0BAC6D19D301}"/>
              </a:ext>
            </a:extLst>
          </p:cNvPr>
          <p:cNvSpPr/>
          <p:nvPr/>
        </p:nvSpPr>
        <p:spPr>
          <a:xfrm rot="16200000">
            <a:off x="3848357" y="2842335"/>
            <a:ext cx="401783" cy="283502"/>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a:p>
        </p:txBody>
      </p:sp>
      <p:sp>
        <p:nvSpPr>
          <p:cNvPr id="21" name="Isosceles Triangle 20">
            <a:extLst>
              <a:ext uri="{FF2B5EF4-FFF2-40B4-BE49-F238E27FC236}">
                <a16:creationId xmlns:a16="http://schemas.microsoft.com/office/drawing/2014/main" id="{B79901A0-D9BF-4ED1-BA6D-EEF4E2F40A71}"/>
              </a:ext>
            </a:extLst>
          </p:cNvPr>
          <p:cNvSpPr/>
          <p:nvPr/>
        </p:nvSpPr>
        <p:spPr>
          <a:xfrm rot="16200000">
            <a:off x="7018938" y="2865053"/>
            <a:ext cx="401785" cy="283502"/>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a:p>
        </p:txBody>
      </p:sp>
      <p:sp>
        <p:nvSpPr>
          <p:cNvPr id="22" name="Isosceles Triangle 21">
            <a:extLst>
              <a:ext uri="{FF2B5EF4-FFF2-40B4-BE49-F238E27FC236}">
                <a16:creationId xmlns:a16="http://schemas.microsoft.com/office/drawing/2014/main" id="{65C5D705-22FB-4AEA-8C18-CAF3B1350DDD}"/>
              </a:ext>
            </a:extLst>
          </p:cNvPr>
          <p:cNvSpPr/>
          <p:nvPr/>
        </p:nvSpPr>
        <p:spPr>
          <a:xfrm rot="16200000">
            <a:off x="10194019" y="2859138"/>
            <a:ext cx="401785" cy="283502"/>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ID4096"/>
          </a:p>
        </p:txBody>
      </p:sp>
      <p:sp>
        <p:nvSpPr>
          <p:cNvPr id="23" name="TextBox 22">
            <a:extLst>
              <a:ext uri="{FF2B5EF4-FFF2-40B4-BE49-F238E27FC236}">
                <a16:creationId xmlns:a16="http://schemas.microsoft.com/office/drawing/2014/main" id="{1D205875-CEFC-463E-88EB-94CDD6F69C2E}"/>
              </a:ext>
            </a:extLst>
          </p:cNvPr>
          <p:cNvSpPr txBox="1"/>
          <p:nvPr/>
        </p:nvSpPr>
        <p:spPr>
          <a:xfrm>
            <a:off x="1637023" y="454915"/>
            <a:ext cx="2660229" cy="519351"/>
          </a:xfrm>
          <a:prstGeom prst="ellipse">
            <a:avLst/>
          </a:prstGeom>
          <a:solidFill>
            <a:schemeClr val="bg1"/>
          </a:solidFill>
        </p:spPr>
        <p:txBody>
          <a:bodyPr wrap="none" rtlCol="0">
            <a:spAutoFit/>
          </a:bodyPr>
          <a:lstStyle/>
          <a:p>
            <a:r>
              <a:rPr lang="fr-BE"/>
              <a:t>PAYING MEMBERS</a:t>
            </a:r>
            <a:endParaRPr lang="LID4096"/>
          </a:p>
        </p:txBody>
      </p:sp>
      <p:sp>
        <p:nvSpPr>
          <p:cNvPr id="24" name="TextBox 23">
            <a:extLst>
              <a:ext uri="{FF2B5EF4-FFF2-40B4-BE49-F238E27FC236}">
                <a16:creationId xmlns:a16="http://schemas.microsoft.com/office/drawing/2014/main" id="{EF7D19FC-C67B-4A2C-8F10-0B4C69E78424}"/>
              </a:ext>
            </a:extLst>
          </p:cNvPr>
          <p:cNvSpPr txBox="1"/>
          <p:nvPr/>
        </p:nvSpPr>
        <p:spPr>
          <a:xfrm>
            <a:off x="5457312" y="454915"/>
            <a:ext cx="1272770" cy="519351"/>
          </a:xfrm>
          <a:prstGeom prst="ellipse">
            <a:avLst/>
          </a:prstGeom>
          <a:solidFill>
            <a:schemeClr val="bg1"/>
          </a:solidFill>
        </p:spPr>
        <p:txBody>
          <a:bodyPr wrap="none" rtlCol="0" anchor="t">
            <a:spAutoFit/>
          </a:bodyPr>
          <a:lstStyle/>
          <a:p>
            <a:r>
              <a:rPr lang="fr-BE"/>
              <a:t>TEAM #</a:t>
            </a:r>
            <a:endParaRPr lang="LID4096"/>
          </a:p>
        </p:txBody>
      </p:sp>
      <p:sp>
        <p:nvSpPr>
          <p:cNvPr id="25" name="TextBox 24">
            <a:extLst>
              <a:ext uri="{FF2B5EF4-FFF2-40B4-BE49-F238E27FC236}">
                <a16:creationId xmlns:a16="http://schemas.microsoft.com/office/drawing/2014/main" id="{0DF077FA-29E0-4830-8CB6-CB0BCC860527}"/>
              </a:ext>
            </a:extLst>
          </p:cNvPr>
          <p:cNvSpPr txBox="1"/>
          <p:nvPr/>
        </p:nvSpPr>
        <p:spPr>
          <a:xfrm>
            <a:off x="8075895" y="454915"/>
            <a:ext cx="2426882" cy="519351"/>
          </a:xfrm>
          <a:prstGeom prst="ellipse">
            <a:avLst/>
          </a:prstGeom>
          <a:solidFill>
            <a:schemeClr val="bg1"/>
          </a:solidFill>
        </p:spPr>
        <p:txBody>
          <a:bodyPr wrap="none" rtlCol="0">
            <a:spAutoFit/>
          </a:bodyPr>
          <a:lstStyle/>
          <a:p>
            <a:r>
              <a:rPr lang="fr-BE"/>
              <a:t>COMPENSATION</a:t>
            </a:r>
            <a:endParaRPr lang="LID4096"/>
          </a:p>
        </p:txBody>
      </p:sp>
      <p:sp>
        <p:nvSpPr>
          <p:cNvPr id="26" name="TextBox 25">
            <a:extLst>
              <a:ext uri="{FF2B5EF4-FFF2-40B4-BE49-F238E27FC236}">
                <a16:creationId xmlns:a16="http://schemas.microsoft.com/office/drawing/2014/main" id="{C03C67A1-861C-42C8-9BD9-5B0CA1A048B0}"/>
              </a:ext>
            </a:extLst>
          </p:cNvPr>
          <p:cNvSpPr txBox="1"/>
          <p:nvPr/>
        </p:nvSpPr>
        <p:spPr>
          <a:xfrm>
            <a:off x="2714692" y="990043"/>
            <a:ext cx="651140" cy="461665"/>
          </a:xfrm>
          <a:prstGeom prst="rect">
            <a:avLst/>
          </a:prstGeom>
          <a:noFill/>
        </p:spPr>
        <p:txBody>
          <a:bodyPr wrap="none" rtlCol="0">
            <a:spAutoFit/>
          </a:bodyPr>
          <a:lstStyle/>
          <a:p>
            <a:pPr algn="r"/>
            <a:r>
              <a:rPr lang="fr-BE" sz="2400">
                <a:solidFill>
                  <a:schemeClr val="bg1"/>
                </a:solidFill>
              </a:rPr>
              <a:t>400</a:t>
            </a:r>
            <a:endParaRPr lang="LID4096" sz="2400">
              <a:solidFill>
                <a:schemeClr val="bg1"/>
              </a:solidFill>
            </a:endParaRPr>
          </a:p>
        </p:txBody>
      </p:sp>
      <p:sp>
        <p:nvSpPr>
          <p:cNvPr id="27" name="TextBox 26">
            <a:extLst>
              <a:ext uri="{FF2B5EF4-FFF2-40B4-BE49-F238E27FC236}">
                <a16:creationId xmlns:a16="http://schemas.microsoft.com/office/drawing/2014/main" id="{DFE09E9D-C27F-4F6D-9F14-11001B039688}"/>
              </a:ext>
            </a:extLst>
          </p:cNvPr>
          <p:cNvSpPr txBox="1"/>
          <p:nvPr/>
        </p:nvSpPr>
        <p:spPr>
          <a:xfrm>
            <a:off x="2714692" y="1578682"/>
            <a:ext cx="651140" cy="461665"/>
          </a:xfrm>
          <a:prstGeom prst="rect">
            <a:avLst/>
          </a:prstGeom>
          <a:noFill/>
        </p:spPr>
        <p:txBody>
          <a:bodyPr wrap="none" rtlCol="0">
            <a:spAutoFit/>
          </a:bodyPr>
          <a:lstStyle/>
          <a:p>
            <a:pPr algn="r"/>
            <a:r>
              <a:rPr lang="fr-BE" sz="2400">
                <a:solidFill>
                  <a:schemeClr val="bg1"/>
                </a:solidFill>
              </a:rPr>
              <a:t>900</a:t>
            </a:r>
            <a:endParaRPr lang="LID4096" sz="2400">
              <a:solidFill>
                <a:schemeClr val="bg1"/>
              </a:solidFill>
            </a:endParaRPr>
          </a:p>
        </p:txBody>
      </p:sp>
      <p:sp>
        <p:nvSpPr>
          <p:cNvPr id="28" name="TextBox 27">
            <a:extLst>
              <a:ext uri="{FF2B5EF4-FFF2-40B4-BE49-F238E27FC236}">
                <a16:creationId xmlns:a16="http://schemas.microsoft.com/office/drawing/2014/main" id="{F085BBA5-ABFF-4A69-B3B5-4FBACD79EC17}"/>
              </a:ext>
            </a:extLst>
          </p:cNvPr>
          <p:cNvSpPr txBox="1"/>
          <p:nvPr/>
        </p:nvSpPr>
        <p:spPr>
          <a:xfrm>
            <a:off x="2482257" y="2167321"/>
            <a:ext cx="883575" cy="461665"/>
          </a:xfrm>
          <a:prstGeom prst="rect">
            <a:avLst/>
          </a:prstGeom>
          <a:noFill/>
        </p:spPr>
        <p:txBody>
          <a:bodyPr wrap="none" rtlCol="0">
            <a:spAutoFit/>
          </a:bodyPr>
          <a:lstStyle/>
          <a:p>
            <a:pPr algn="r"/>
            <a:r>
              <a:rPr lang="fr-BE" sz="2400">
                <a:solidFill>
                  <a:schemeClr val="bg1"/>
                </a:solidFill>
              </a:rPr>
              <a:t>1,800</a:t>
            </a:r>
            <a:endParaRPr lang="LID4096" sz="2400">
              <a:solidFill>
                <a:schemeClr val="bg1"/>
              </a:solidFill>
            </a:endParaRPr>
          </a:p>
        </p:txBody>
      </p:sp>
      <p:sp>
        <p:nvSpPr>
          <p:cNvPr id="29" name="TextBox 28">
            <a:extLst>
              <a:ext uri="{FF2B5EF4-FFF2-40B4-BE49-F238E27FC236}">
                <a16:creationId xmlns:a16="http://schemas.microsoft.com/office/drawing/2014/main" id="{5B735A41-0B66-4125-AE0A-1F1C7B4F31C0}"/>
              </a:ext>
            </a:extLst>
          </p:cNvPr>
          <p:cNvSpPr txBox="1"/>
          <p:nvPr/>
        </p:nvSpPr>
        <p:spPr>
          <a:xfrm>
            <a:off x="2482257" y="2755960"/>
            <a:ext cx="883575" cy="461665"/>
          </a:xfrm>
          <a:prstGeom prst="rect">
            <a:avLst/>
          </a:prstGeom>
          <a:noFill/>
        </p:spPr>
        <p:txBody>
          <a:bodyPr wrap="none" rtlCol="0">
            <a:spAutoFit/>
          </a:bodyPr>
          <a:lstStyle/>
          <a:p>
            <a:pPr algn="r"/>
            <a:r>
              <a:rPr lang="fr-BE" sz="2400">
                <a:solidFill>
                  <a:schemeClr val="bg1"/>
                </a:solidFill>
              </a:rPr>
              <a:t>3,000</a:t>
            </a:r>
            <a:endParaRPr lang="LID4096" sz="2400">
              <a:solidFill>
                <a:schemeClr val="bg1"/>
              </a:solidFill>
            </a:endParaRPr>
          </a:p>
        </p:txBody>
      </p:sp>
      <p:sp>
        <p:nvSpPr>
          <p:cNvPr id="30" name="TextBox 29">
            <a:extLst>
              <a:ext uri="{FF2B5EF4-FFF2-40B4-BE49-F238E27FC236}">
                <a16:creationId xmlns:a16="http://schemas.microsoft.com/office/drawing/2014/main" id="{797420A6-CF26-4309-9F9A-9BD22CD2C802}"/>
              </a:ext>
            </a:extLst>
          </p:cNvPr>
          <p:cNvSpPr txBox="1"/>
          <p:nvPr/>
        </p:nvSpPr>
        <p:spPr>
          <a:xfrm>
            <a:off x="2482257" y="3344598"/>
            <a:ext cx="883575" cy="461665"/>
          </a:xfrm>
          <a:prstGeom prst="rect">
            <a:avLst/>
          </a:prstGeom>
          <a:noFill/>
        </p:spPr>
        <p:txBody>
          <a:bodyPr wrap="none" rtlCol="0">
            <a:spAutoFit/>
          </a:bodyPr>
          <a:lstStyle/>
          <a:p>
            <a:pPr algn="r"/>
            <a:r>
              <a:rPr lang="fr-BE" sz="2400">
                <a:solidFill>
                  <a:schemeClr val="bg1"/>
                </a:solidFill>
              </a:rPr>
              <a:t>6,000</a:t>
            </a:r>
            <a:endParaRPr lang="LID4096" sz="2400">
              <a:solidFill>
                <a:schemeClr val="bg1"/>
              </a:solidFill>
            </a:endParaRPr>
          </a:p>
        </p:txBody>
      </p:sp>
      <p:sp>
        <p:nvSpPr>
          <p:cNvPr id="31" name="TextBox 30">
            <a:extLst>
              <a:ext uri="{FF2B5EF4-FFF2-40B4-BE49-F238E27FC236}">
                <a16:creationId xmlns:a16="http://schemas.microsoft.com/office/drawing/2014/main" id="{32D636C2-B458-40F4-A236-2A0F046C80A4}"/>
              </a:ext>
            </a:extLst>
          </p:cNvPr>
          <p:cNvSpPr txBox="1"/>
          <p:nvPr/>
        </p:nvSpPr>
        <p:spPr>
          <a:xfrm>
            <a:off x="2482257" y="3933236"/>
            <a:ext cx="883575" cy="461665"/>
          </a:xfrm>
          <a:prstGeom prst="rect">
            <a:avLst/>
          </a:prstGeom>
          <a:noFill/>
        </p:spPr>
        <p:txBody>
          <a:bodyPr wrap="none" rtlCol="0">
            <a:spAutoFit/>
          </a:bodyPr>
          <a:lstStyle/>
          <a:p>
            <a:pPr algn="r"/>
            <a:r>
              <a:rPr lang="fr-BE" sz="2400">
                <a:solidFill>
                  <a:schemeClr val="bg1"/>
                </a:solidFill>
              </a:rPr>
              <a:t>9,000</a:t>
            </a:r>
            <a:endParaRPr lang="LID4096" sz="2400">
              <a:solidFill>
                <a:schemeClr val="bg1"/>
              </a:solidFill>
            </a:endParaRPr>
          </a:p>
        </p:txBody>
      </p:sp>
      <p:sp>
        <p:nvSpPr>
          <p:cNvPr id="32" name="TextBox 31">
            <a:extLst>
              <a:ext uri="{FF2B5EF4-FFF2-40B4-BE49-F238E27FC236}">
                <a16:creationId xmlns:a16="http://schemas.microsoft.com/office/drawing/2014/main" id="{ADD41B6B-F934-4910-B6FE-AB922F0CC887}"/>
              </a:ext>
            </a:extLst>
          </p:cNvPr>
          <p:cNvSpPr txBox="1"/>
          <p:nvPr/>
        </p:nvSpPr>
        <p:spPr>
          <a:xfrm>
            <a:off x="2326765" y="4521874"/>
            <a:ext cx="1039067" cy="461665"/>
          </a:xfrm>
          <a:prstGeom prst="rect">
            <a:avLst/>
          </a:prstGeom>
          <a:noFill/>
        </p:spPr>
        <p:txBody>
          <a:bodyPr wrap="none" rtlCol="0">
            <a:spAutoFit/>
          </a:bodyPr>
          <a:lstStyle/>
          <a:p>
            <a:pPr algn="r"/>
            <a:r>
              <a:rPr lang="fr-BE" sz="2400">
                <a:solidFill>
                  <a:schemeClr val="bg1"/>
                </a:solidFill>
              </a:rPr>
              <a:t>12,000</a:t>
            </a:r>
            <a:endParaRPr lang="LID4096" sz="2400">
              <a:solidFill>
                <a:schemeClr val="bg1"/>
              </a:solidFill>
            </a:endParaRPr>
          </a:p>
        </p:txBody>
      </p:sp>
      <p:sp>
        <p:nvSpPr>
          <p:cNvPr id="33" name="TextBox 32">
            <a:extLst>
              <a:ext uri="{FF2B5EF4-FFF2-40B4-BE49-F238E27FC236}">
                <a16:creationId xmlns:a16="http://schemas.microsoft.com/office/drawing/2014/main" id="{84DAA8B8-EAB6-499F-875D-5940D477E0A3}"/>
              </a:ext>
            </a:extLst>
          </p:cNvPr>
          <p:cNvSpPr txBox="1"/>
          <p:nvPr/>
        </p:nvSpPr>
        <p:spPr>
          <a:xfrm>
            <a:off x="2326765" y="5110513"/>
            <a:ext cx="1039067" cy="461665"/>
          </a:xfrm>
          <a:prstGeom prst="rect">
            <a:avLst/>
          </a:prstGeom>
          <a:noFill/>
        </p:spPr>
        <p:txBody>
          <a:bodyPr wrap="none" rtlCol="0">
            <a:spAutoFit/>
          </a:bodyPr>
          <a:lstStyle/>
          <a:p>
            <a:pPr algn="r"/>
            <a:r>
              <a:rPr lang="fr-BE" sz="2400">
                <a:solidFill>
                  <a:schemeClr val="bg1"/>
                </a:solidFill>
              </a:rPr>
              <a:t>15,000</a:t>
            </a:r>
            <a:endParaRPr lang="LID4096" sz="2400">
              <a:solidFill>
                <a:schemeClr val="bg1"/>
              </a:solidFill>
            </a:endParaRPr>
          </a:p>
        </p:txBody>
      </p:sp>
      <p:sp>
        <p:nvSpPr>
          <p:cNvPr id="34" name="TextBox 33">
            <a:extLst>
              <a:ext uri="{FF2B5EF4-FFF2-40B4-BE49-F238E27FC236}">
                <a16:creationId xmlns:a16="http://schemas.microsoft.com/office/drawing/2014/main" id="{C08AA904-493F-40F9-A7A2-2686577567DE}"/>
              </a:ext>
            </a:extLst>
          </p:cNvPr>
          <p:cNvSpPr txBox="1"/>
          <p:nvPr/>
        </p:nvSpPr>
        <p:spPr>
          <a:xfrm>
            <a:off x="2326765" y="5699151"/>
            <a:ext cx="1039067" cy="461665"/>
          </a:xfrm>
          <a:prstGeom prst="rect">
            <a:avLst/>
          </a:prstGeom>
          <a:noFill/>
        </p:spPr>
        <p:txBody>
          <a:bodyPr wrap="none" rtlCol="0">
            <a:spAutoFit/>
          </a:bodyPr>
          <a:lstStyle/>
          <a:p>
            <a:pPr algn="r"/>
            <a:r>
              <a:rPr lang="fr-BE" sz="2400">
                <a:solidFill>
                  <a:schemeClr val="bg1"/>
                </a:solidFill>
              </a:rPr>
              <a:t>30,000</a:t>
            </a:r>
            <a:endParaRPr lang="LID4096" sz="2400">
              <a:solidFill>
                <a:schemeClr val="bg1"/>
              </a:solidFill>
            </a:endParaRPr>
          </a:p>
        </p:txBody>
      </p:sp>
      <p:sp>
        <p:nvSpPr>
          <p:cNvPr id="35" name="TextBox 34">
            <a:extLst>
              <a:ext uri="{FF2B5EF4-FFF2-40B4-BE49-F238E27FC236}">
                <a16:creationId xmlns:a16="http://schemas.microsoft.com/office/drawing/2014/main" id="{DB03BCF7-E242-4286-A363-E9919866A3F0}"/>
              </a:ext>
            </a:extLst>
          </p:cNvPr>
          <p:cNvSpPr txBox="1"/>
          <p:nvPr/>
        </p:nvSpPr>
        <p:spPr>
          <a:xfrm>
            <a:off x="5956189" y="990043"/>
            <a:ext cx="340158" cy="461665"/>
          </a:xfrm>
          <a:prstGeom prst="rect">
            <a:avLst/>
          </a:prstGeom>
          <a:noFill/>
        </p:spPr>
        <p:txBody>
          <a:bodyPr wrap="none" rtlCol="0">
            <a:spAutoFit/>
          </a:bodyPr>
          <a:lstStyle/>
          <a:p>
            <a:pPr algn="ctr"/>
            <a:r>
              <a:rPr lang="fr-BE" sz="2400">
                <a:solidFill>
                  <a:schemeClr val="bg1"/>
                </a:solidFill>
              </a:rPr>
              <a:t>7</a:t>
            </a:r>
            <a:endParaRPr lang="LID4096" sz="2400">
              <a:solidFill>
                <a:schemeClr val="bg1"/>
              </a:solidFill>
            </a:endParaRPr>
          </a:p>
        </p:txBody>
      </p:sp>
      <p:sp>
        <p:nvSpPr>
          <p:cNvPr id="36" name="TextBox 35">
            <a:extLst>
              <a:ext uri="{FF2B5EF4-FFF2-40B4-BE49-F238E27FC236}">
                <a16:creationId xmlns:a16="http://schemas.microsoft.com/office/drawing/2014/main" id="{E9B62F98-3828-40C6-8CF2-8D4886C2FB66}"/>
              </a:ext>
            </a:extLst>
          </p:cNvPr>
          <p:cNvSpPr txBox="1"/>
          <p:nvPr/>
        </p:nvSpPr>
        <p:spPr>
          <a:xfrm>
            <a:off x="5956189" y="1578682"/>
            <a:ext cx="340158" cy="461665"/>
          </a:xfrm>
          <a:prstGeom prst="rect">
            <a:avLst/>
          </a:prstGeom>
          <a:noFill/>
        </p:spPr>
        <p:txBody>
          <a:bodyPr wrap="none" rtlCol="0">
            <a:spAutoFit/>
          </a:bodyPr>
          <a:lstStyle/>
          <a:p>
            <a:pPr algn="ctr"/>
            <a:r>
              <a:rPr lang="fr-BE" sz="2400">
                <a:solidFill>
                  <a:schemeClr val="bg1"/>
                </a:solidFill>
              </a:rPr>
              <a:t>7</a:t>
            </a:r>
            <a:endParaRPr lang="LID4096" sz="2400">
              <a:solidFill>
                <a:schemeClr val="bg1"/>
              </a:solidFill>
            </a:endParaRPr>
          </a:p>
        </p:txBody>
      </p:sp>
      <p:sp>
        <p:nvSpPr>
          <p:cNvPr id="37" name="TextBox 36">
            <a:extLst>
              <a:ext uri="{FF2B5EF4-FFF2-40B4-BE49-F238E27FC236}">
                <a16:creationId xmlns:a16="http://schemas.microsoft.com/office/drawing/2014/main" id="{7DE01BBF-7FAC-4AD1-84EE-805B26D9FC5F}"/>
              </a:ext>
            </a:extLst>
          </p:cNvPr>
          <p:cNvSpPr txBox="1"/>
          <p:nvPr/>
        </p:nvSpPr>
        <p:spPr>
          <a:xfrm>
            <a:off x="5956189" y="2167321"/>
            <a:ext cx="340158" cy="461665"/>
          </a:xfrm>
          <a:prstGeom prst="rect">
            <a:avLst/>
          </a:prstGeom>
          <a:noFill/>
        </p:spPr>
        <p:txBody>
          <a:bodyPr wrap="none" rtlCol="0">
            <a:spAutoFit/>
          </a:bodyPr>
          <a:lstStyle/>
          <a:p>
            <a:pPr algn="ctr"/>
            <a:r>
              <a:rPr lang="fr-BE" sz="2400">
                <a:solidFill>
                  <a:schemeClr val="bg1"/>
                </a:solidFill>
              </a:rPr>
              <a:t>7</a:t>
            </a:r>
            <a:endParaRPr lang="LID4096" sz="2400">
              <a:solidFill>
                <a:schemeClr val="bg1"/>
              </a:solidFill>
            </a:endParaRPr>
          </a:p>
        </p:txBody>
      </p:sp>
      <p:sp>
        <p:nvSpPr>
          <p:cNvPr id="38" name="TextBox 37">
            <a:extLst>
              <a:ext uri="{FF2B5EF4-FFF2-40B4-BE49-F238E27FC236}">
                <a16:creationId xmlns:a16="http://schemas.microsoft.com/office/drawing/2014/main" id="{215D6403-A43C-41CA-8E6B-17EBD2E0203C}"/>
              </a:ext>
            </a:extLst>
          </p:cNvPr>
          <p:cNvSpPr txBox="1"/>
          <p:nvPr/>
        </p:nvSpPr>
        <p:spPr>
          <a:xfrm>
            <a:off x="5956189" y="2755960"/>
            <a:ext cx="340158" cy="461665"/>
          </a:xfrm>
          <a:prstGeom prst="rect">
            <a:avLst/>
          </a:prstGeom>
          <a:noFill/>
        </p:spPr>
        <p:txBody>
          <a:bodyPr wrap="none" rtlCol="0">
            <a:spAutoFit/>
          </a:bodyPr>
          <a:lstStyle/>
          <a:p>
            <a:pPr algn="ctr"/>
            <a:r>
              <a:rPr lang="fr-BE" sz="2400">
                <a:solidFill>
                  <a:schemeClr val="bg1"/>
                </a:solidFill>
              </a:rPr>
              <a:t>7</a:t>
            </a:r>
            <a:endParaRPr lang="LID4096" sz="2400">
              <a:solidFill>
                <a:schemeClr val="bg1"/>
              </a:solidFill>
            </a:endParaRPr>
          </a:p>
        </p:txBody>
      </p:sp>
      <p:sp>
        <p:nvSpPr>
          <p:cNvPr id="39" name="TextBox 38">
            <a:extLst>
              <a:ext uri="{FF2B5EF4-FFF2-40B4-BE49-F238E27FC236}">
                <a16:creationId xmlns:a16="http://schemas.microsoft.com/office/drawing/2014/main" id="{C6FB8B6B-4A9C-45E1-8D99-DD681F1A7127}"/>
              </a:ext>
            </a:extLst>
          </p:cNvPr>
          <p:cNvSpPr txBox="1"/>
          <p:nvPr/>
        </p:nvSpPr>
        <p:spPr>
          <a:xfrm>
            <a:off x="5878444" y="3344598"/>
            <a:ext cx="495649" cy="461665"/>
          </a:xfrm>
          <a:prstGeom prst="rect">
            <a:avLst/>
          </a:prstGeom>
          <a:noFill/>
        </p:spPr>
        <p:txBody>
          <a:bodyPr wrap="none" rtlCol="0">
            <a:spAutoFit/>
          </a:bodyPr>
          <a:lstStyle/>
          <a:p>
            <a:pPr algn="ctr"/>
            <a:r>
              <a:rPr lang="fr-BE" sz="2400">
                <a:solidFill>
                  <a:schemeClr val="bg1"/>
                </a:solidFill>
              </a:rPr>
              <a:t>10</a:t>
            </a:r>
            <a:endParaRPr lang="LID4096" sz="2400">
              <a:solidFill>
                <a:schemeClr val="bg1"/>
              </a:solidFill>
            </a:endParaRPr>
          </a:p>
        </p:txBody>
      </p:sp>
      <p:sp>
        <p:nvSpPr>
          <p:cNvPr id="40" name="TextBox 39">
            <a:extLst>
              <a:ext uri="{FF2B5EF4-FFF2-40B4-BE49-F238E27FC236}">
                <a16:creationId xmlns:a16="http://schemas.microsoft.com/office/drawing/2014/main" id="{1CC130DF-756B-4936-B907-737089D258A2}"/>
              </a:ext>
            </a:extLst>
          </p:cNvPr>
          <p:cNvSpPr txBox="1"/>
          <p:nvPr/>
        </p:nvSpPr>
        <p:spPr>
          <a:xfrm>
            <a:off x="5878444" y="3933236"/>
            <a:ext cx="495649" cy="461665"/>
          </a:xfrm>
          <a:prstGeom prst="rect">
            <a:avLst/>
          </a:prstGeom>
          <a:noFill/>
        </p:spPr>
        <p:txBody>
          <a:bodyPr wrap="none" rtlCol="0">
            <a:spAutoFit/>
          </a:bodyPr>
          <a:lstStyle/>
          <a:p>
            <a:pPr algn="ctr"/>
            <a:r>
              <a:rPr lang="fr-BE" sz="2400">
                <a:solidFill>
                  <a:schemeClr val="bg1"/>
                </a:solidFill>
              </a:rPr>
              <a:t>12</a:t>
            </a:r>
            <a:endParaRPr lang="LID4096" sz="2400">
              <a:solidFill>
                <a:schemeClr val="bg1"/>
              </a:solidFill>
            </a:endParaRPr>
          </a:p>
        </p:txBody>
      </p:sp>
      <p:sp>
        <p:nvSpPr>
          <p:cNvPr id="41" name="TextBox 40">
            <a:extLst>
              <a:ext uri="{FF2B5EF4-FFF2-40B4-BE49-F238E27FC236}">
                <a16:creationId xmlns:a16="http://schemas.microsoft.com/office/drawing/2014/main" id="{485DB0F4-155D-4E60-8622-CC91FDEE8D38}"/>
              </a:ext>
            </a:extLst>
          </p:cNvPr>
          <p:cNvSpPr txBox="1"/>
          <p:nvPr/>
        </p:nvSpPr>
        <p:spPr>
          <a:xfrm>
            <a:off x="5878444" y="4521874"/>
            <a:ext cx="495649" cy="461665"/>
          </a:xfrm>
          <a:prstGeom prst="rect">
            <a:avLst/>
          </a:prstGeom>
          <a:noFill/>
        </p:spPr>
        <p:txBody>
          <a:bodyPr wrap="none" rtlCol="0">
            <a:spAutoFit/>
          </a:bodyPr>
          <a:lstStyle/>
          <a:p>
            <a:pPr algn="ctr"/>
            <a:r>
              <a:rPr lang="fr-BE" sz="2400">
                <a:solidFill>
                  <a:schemeClr val="bg1"/>
                </a:solidFill>
              </a:rPr>
              <a:t>14</a:t>
            </a:r>
            <a:endParaRPr lang="LID4096" sz="2400">
              <a:solidFill>
                <a:schemeClr val="bg1"/>
              </a:solidFill>
            </a:endParaRPr>
          </a:p>
        </p:txBody>
      </p:sp>
      <p:sp>
        <p:nvSpPr>
          <p:cNvPr id="42" name="TextBox 41">
            <a:extLst>
              <a:ext uri="{FF2B5EF4-FFF2-40B4-BE49-F238E27FC236}">
                <a16:creationId xmlns:a16="http://schemas.microsoft.com/office/drawing/2014/main" id="{085FD67C-7E12-425E-A2B3-500138901323}"/>
              </a:ext>
            </a:extLst>
          </p:cNvPr>
          <p:cNvSpPr txBox="1"/>
          <p:nvPr/>
        </p:nvSpPr>
        <p:spPr>
          <a:xfrm>
            <a:off x="5878444" y="5110513"/>
            <a:ext cx="495649" cy="461665"/>
          </a:xfrm>
          <a:prstGeom prst="rect">
            <a:avLst/>
          </a:prstGeom>
          <a:noFill/>
        </p:spPr>
        <p:txBody>
          <a:bodyPr wrap="none" rtlCol="0">
            <a:spAutoFit/>
          </a:bodyPr>
          <a:lstStyle/>
          <a:p>
            <a:pPr algn="ctr"/>
            <a:r>
              <a:rPr lang="fr-BE" sz="2400">
                <a:solidFill>
                  <a:schemeClr val="bg1"/>
                </a:solidFill>
              </a:rPr>
              <a:t>16</a:t>
            </a:r>
            <a:endParaRPr lang="LID4096" sz="2400">
              <a:solidFill>
                <a:schemeClr val="bg1"/>
              </a:solidFill>
            </a:endParaRPr>
          </a:p>
        </p:txBody>
      </p:sp>
      <p:sp>
        <p:nvSpPr>
          <p:cNvPr id="43" name="TextBox 42">
            <a:extLst>
              <a:ext uri="{FF2B5EF4-FFF2-40B4-BE49-F238E27FC236}">
                <a16:creationId xmlns:a16="http://schemas.microsoft.com/office/drawing/2014/main" id="{2C9EB7A7-3D8B-4516-89C2-ABB587F88D1E}"/>
              </a:ext>
            </a:extLst>
          </p:cNvPr>
          <p:cNvSpPr txBox="1"/>
          <p:nvPr/>
        </p:nvSpPr>
        <p:spPr>
          <a:xfrm>
            <a:off x="5878444" y="5699151"/>
            <a:ext cx="495649" cy="461665"/>
          </a:xfrm>
          <a:prstGeom prst="rect">
            <a:avLst/>
          </a:prstGeom>
          <a:noFill/>
        </p:spPr>
        <p:txBody>
          <a:bodyPr wrap="none" rtlCol="0">
            <a:spAutoFit/>
          </a:bodyPr>
          <a:lstStyle/>
          <a:p>
            <a:pPr algn="ctr"/>
            <a:r>
              <a:rPr lang="fr-BE" sz="2400">
                <a:solidFill>
                  <a:schemeClr val="bg1"/>
                </a:solidFill>
              </a:rPr>
              <a:t>20</a:t>
            </a:r>
            <a:endParaRPr lang="LID4096" sz="2400">
              <a:solidFill>
                <a:schemeClr val="bg1"/>
              </a:solidFill>
            </a:endParaRPr>
          </a:p>
        </p:txBody>
      </p:sp>
      <p:sp>
        <p:nvSpPr>
          <p:cNvPr id="44" name="TextBox 43">
            <a:extLst>
              <a:ext uri="{FF2B5EF4-FFF2-40B4-BE49-F238E27FC236}">
                <a16:creationId xmlns:a16="http://schemas.microsoft.com/office/drawing/2014/main" id="{C5E197EB-4AD3-43BF-9075-2FC1FD00E0B8}"/>
              </a:ext>
            </a:extLst>
          </p:cNvPr>
          <p:cNvSpPr txBox="1"/>
          <p:nvPr/>
        </p:nvSpPr>
        <p:spPr>
          <a:xfrm>
            <a:off x="8825931" y="990043"/>
            <a:ext cx="1107996" cy="461665"/>
          </a:xfrm>
          <a:prstGeom prst="rect">
            <a:avLst/>
          </a:prstGeom>
          <a:noFill/>
        </p:spPr>
        <p:txBody>
          <a:bodyPr wrap="none" rtlCol="0">
            <a:spAutoFit/>
          </a:bodyPr>
          <a:lstStyle/>
          <a:p>
            <a:pPr algn="r"/>
            <a:r>
              <a:rPr lang="fr-BE" sz="2400">
                <a:solidFill>
                  <a:schemeClr val="bg1"/>
                </a:solidFill>
              </a:rPr>
              <a:t>2,000 €</a:t>
            </a:r>
            <a:endParaRPr lang="LID4096" sz="2400">
              <a:solidFill>
                <a:schemeClr val="bg1"/>
              </a:solidFill>
            </a:endParaRPr>
          </a:p>
        </p:txBody>
      </p:sp>
      <p:sp>
        <p:nvSpPr>
          <p:cNvPr id="45" name="TextBox 44">
            <a:extLst>
              <a:ext uri="{FF2B5EF4-FFF2-40B4-BE49-F238E27FC236}">
                <a16:creationId xmlns:a16="http://schemas.microsoft.com/office/drawing/2014/main" id="{FC607B99-B50E-47EC-8AF2-9D470C1D6DAB}"/>
              </a:ext>
            </a:extLst>
          </p:cNvPr>
          <p:cNvSpPr txBox="1"/>
          <p:nvPr/>
        </p:nvSpPr>
        <p:spPr>
          <a:xfrm>
            <a:off x="8825931" y="1578682"/>
            <a:ext cx="1107996" cy="461665"/>
          </a:xfrm>
          <a:prstGeom prst="rect">
            <a:avLst/>
          </a:prstGeom>
          <a:noFill/>
        </p:spPr>
        <p:txBody>
          <a:bodyPr wrap="none" rtlCol="0">
            <a:spAutoFit/>
          </a:bodyPr>
          <a:lstStyle/>
          <a:p>
            <a:pPr algn="r"/>
            <a:r>
              <a:rPr lang="fr-BE" sz="2400">
                <a:solidFill>
                  <a:schemeClr val="bg1"/>
                </a:solidFill>
              </a:rPr>
              <a:t>4,000 €</a:t>
            </a:r>
            <a:endParaRPr lang="LID4096" sz="2400">
              <a:solidFill>
                <a:schemeClr val="bg1"/>
              </a:solidFill>
            </a:endParaRPr>
          </a:p>
        </p:txBody>
      </p:sp>
      <p:sp>
        <p:nvSpPr>
          <p:cNvPr id="46" name="TextBox 45">
            <a:extLst>
              <a:ext uri="{FF2B5EF4-FFF2-40B4-BE49-F238E27FC236}">
                <a16:creationId xmlns:a16="http://schemas.microsoft.com/office/drawing/2014/main" id="{2ACFA0F5-F8EE-485E-8238-7F8E1ECE93C2}"/>
              </a:ext>
            </a:extLst>
          </p:cNvPr>
          <p:cNvSpPr txBox="1"/>
          <p:nvPr/>
        </p:nvSpPr>
        <p:spPr>
          <a:xfrm>
            <a:off x="8825931" y="2167321"/>
            <a:ext cx="1107996" cy="461665"/>
          </a:xfrm>
          <a:prstGeom prst="rect">
            <a:avLst/>
          </a:prstGeom>
          <a:noFill/>
        </p:spPr>
        <p:txBody>
          <a:bodyPr wrap="none" rtlCol="0">
            <a:spAutoFit/>
          </a:bodyPr>
          <a:lstStyle/>
          <a:p>
            <a:pPr algn="r"/>
            <a:r>
              <a:rPr lang="fr-BE" sz="2400">
                <a:solidFill>
                  <a:schemeClr val="bg1"/>
                </a:solidFill>
              </a:rPr>
              <a:t>6,000 €</a:t>
            </a:r>
            <a:endParaRPr lang="LID4096" sz="2400">
              <a:solidFill>
                <a:schemeClr val="bg1"/>
              </a:solidFill>
            </a:endParaRPr>
          </a:p>
        </p:txBody>
      </p:sp>
      <p:sp>
        <p:nvSpPr>
          <p:cNvPr id="47" name="TextBox 46">
            <a:extLst>
              <a:ext uri="{FF2B5EF4-FFF2-40B4-BE49-F238E27FC236}">
                <a16:creationId xmlns:a16="http://schemas.microsoft.com/office/drawing/2014/main" id="{A8327FF7-44C7-4687-A91C-A3EFDA7A7822}"/>
              </a:ext>
            </a:extLst>
          </p:cNvPr>
          <p:cNvSpPr txBox="1"/>
          <p:nvPr/>
        </p:nvSpPr>
        <p:spPr>
          <a:xfrm>
            <a:off x="8825931" y="2755960"/>
            <a:ext cx="1107996" cy="461665"/>
          </a:xfrm>
          <a:prstGeom prst="rect">
            <a:avLst/>
          </a:prstGeom>
          <a:noFill/>
        </p:spPr>
        <p:txBody>
          <a:bodyPr wrap="none" rtlCol="0">
            <a:spAutoFit/>
          </a:bodyPr>
          <a:lstStyle/>
          <a:p>
            <a:pPr algn="r"/>
            <a:r>
              <a:rPr lang="fr-BE" sz="2400">
                <a:solidFill>
                  <a:schemeClr val="bg1"/>
                </a:solidFill>
              </a:rPr>
              <a:t>8,000 €</a:t>
            </a:r>
            <a:endParaRPr lang="LID4096" sz="2400">
              <a:solidFill>
                <a:schemeClr val="bg1"/>
              </a:solidFill>
            </a:endParaRPr>
          </a:p>
        </p:txBody>
      </p:sp>
      <p:sp>
        <p:nvSpPr>
          <p:cNvPr id="48" name="TextBox 47">
            <a:extLst>
              <a:ext uri="{FF2B5EF4-FFF2-40B4-BE49-F238E27FC236}">
                <a16:creationId xmlns:a16="http://schemas.microsoft.com/office/drawing/2014/main" id="{66A1CC2D-9838-4A9D-A0B0-12DC390ED3DB}"/>
              </a:ext>
            </a:extLst>
          </p:cNvPr>
          <p:cNvSpPr txBox="1"/>
          <p:nvPr/>
        </p:nvSpPr>
        <p:spPr>
          <a:xfrm>
            <a:off x="8670440" y="3344598"/>
            <a:ext cx="1263487" cy="461665"/>
          </a:xfrm>
          <a:prstGeom prst="rect">
            <a:avLst/>
          </a:prstGeom>
          <a:noFill/>
        </p:spPr>
        <p:txBody>
          <a:bodyPr wrap="none" rtlCol="0">
            <a:spAutoFit/>
          </a:bodyPr>
          <a:lstStyle/>
          <a:p>
            <a:pPr algn="r"/>
            <a:r>
              <a:rPr lang="fr-BE" sz="2400">
                <a:solidFill>
                  <a:schemeClr val="bg1"/>
                </a:solidFill>
              </a:rPr>
              <a:t>10,000 €</a:t>
            </a:r>
            <a:endParaRPr lang="LID4096" sz="2400">
              <a:solidFill>
                <a:schemeClr val="bg1"/>
              </a:solidFill>
            </a:endParaRPr>
          </a:p>
        </p:txBody>
      </p:sp>
      <p:sp>
        <p:nvSpPr>
          <p:cNvPr id="49" name="TextBox 48">
            <a:extLst>
              <a:ext uri="{FF2B5EF4-FFF2-40B4-BE49-F238E27FC236}">
                <a16:creationId xmlns:a16="http://schemas.microsoft.com/office/drawing/2014/main" id="{F6E8855D-9E3D-4BED-8EC3-8A30A04109D9}"/>
              </a:ext>
            </a:extLst>
          </p:cNvPr>
          <p:cNvSpPr txBox="1"/>
          <p:nvPr/>
        </p:nvSpPr>
        <p:spPr>
          <a:xfrm>
            <a:off x="8670440" y="3933236"/>
            <a:ext cx="1263487" cy="461665"/>
          </a:xfrm>
          <a:prstGeom prst="rect">
            <a:avLst/>
          </a:prstGeom>
          <a:noFill/>
        </p:spPr>
        <p:txBody>
          <a:bodyPr wrap="none" rtlCol="0">
            <a:spAutoFit/>
          </a:bodyPr>
          <a:lstStyle/>
          <a:p>
            <a:pPr algn="r"/>
            <a:r>
              <a:rPr lang="fr-BE" sz="2400">
                <a:solidFill>
                  <a:schemeClr val="bg1"/>
                </a:solidFill>
              </a:rPr>
              <a:t>12,000 €</a:t>
            </a:r>
            <a:endParaRPr lang="LID4096" sz="2400">
              <a:solidFill>
                <a:schemeClr val="bg1"/>
              </a:solidFill>
            </a:endParaRPr>
          </a:p>
        </p:txBody>
      </p:sp>
      <p:sp>
        <p:nvSpPr>
          <p:cNvPr id="50" name="TextBox 49">
            <a:extLst>
              <a:ext uri="{FF2B5EF4-FFF2-40B4-BE49-F238E27FC236}">
                <a16:creationId xmlns:a16="http://schemas.microsoft.com/office/drawing/2014/main" id="{25E560DD-CBE6-4046-B11D-BF5F25EED0FC}"/>
              </a:ext>
            </a:extLst>
          </p:cNvPr>
          <p:cNvSpPr txBox="1"/>
          <p:nvPr/>
        </p:nvSpPr>
        <p:spPr>
          <a:xfrm>
            <a:off x="8670440" y="4521874"/>
            <a:ext cx="1263487" cy="461665"/>
          </a:xfrm>
          <a:prstGeom prst="rect">
            <a:avLst/>
          </a:prstGeom>
          <a:noFill/>
        </p:spPr>
        <p:txBody>
          <a:bodyPr wrap="none" rtlCol="0">
            <a:spAutoFit/>
          </a:bodyPr>
          <a:lstStyle/>
          <a:p>
            <a:pPr algn="r"/>
            <a:r>
              <a:rPr lang="fr-BE" sz="2400">
                <a:solidFill>
                  <a:schemeClr val="bg1"/>
                </a:solidFill>
              </a:rPr>
              <a:t>14,000 €</a:t>
            </a:r>
            <a:endParaRPr lang="LID4096" sz="2400">
              <a:solidFill>
                <a:schemeClr val="bg1"/>
              </a:solidFill>
            </a:endParaRPr>
          </a:p>
        </p:txBody>
      </p:sp>
      <p:sp>
        <p:nvSpPr>
          <p:cNvPr id="51" name="TextBox 50">
            <a:extLst>
              <a:ext uri="{FF2B5EF4-FFF2-40B4-BE49-F238E27FC236}">
                <a16:creationId xmlns:a16="http://schemas.microsoft.com/office/drawing/2014/main" id="{CE8B7D8C-EDE6-4F85-9CAF-F8B573523FE5}"/>
              </a:ext>
            </a:extLst>
          </p:cNvPr>
          <p:cNvSpPr txBox="1"/>
          <p:nvPr/>
        </p:nvSpPr>
        <p:spPr>
          <a:xfrm>
            <a:off x="8670440" y="5110513"/>
            <a:ext cx="1263487" cy="461665"/>
          </a:xfrm>
          <a:prstGeom prst="rect">
            <a:avLst/>
          </a:prstGeom>
          <a:noFill/>
        </p:spPr>
        <p:txBody>
          <a:bodyPr wrap="none" rtlCol="0">
            <a:spAutoFit/>
          </a:bodyPr>
          <a:lstStyle/>
          <a:p>
            <a:pPr algn="r"/>
            <a:r>
              <a:rPr lang="fr-BE" sz="2400">
                <a:solidFill>
                  <a:schemeClr val="bg1"/>
                </a:solidFill>
              </a:rPr>
              <a:t>16,000 €</a:t>
            </a:r>
            <a:endParaRPr lang="LID4096" sz="2400">
              <a:solidFill>
                <a:schemeClr val="bg1"/>
              </a:solidFill>
            </a:endParaRPr>
          </a:p>
        </p:txBody>
      </p:sp>
      <p:sp>
        <p:nvSpPr>
          <p:cNvPr id="52" name="TextBox 51">
            <a:extLst>
              <a:ext uri="{FF2B5EF4-FFF2-40B4-BE49-F238E27FC236}">
                <a16:creationId xmlns:a16="http://schemas.microsoft.com/office/drawing/2014/main" id="{DE7A14D6-C1E4-48E5-90B3-58A66B99FEDA}"/>
              </a:ext>
            </a:extLst>
          </p:cNvPr>
          <p:cNvSpPr txBox="1"/>
          <p:nvPr/>
        </p:nvSpPr>
        <p:spPr>
          <a:xfrm>
            <a:off x="8670440" y="5699151"/>
            <a:ext cx="1263487" cy="461665"/>
          </a:xfrm>
          <a:prstGeom prst="rect">
            <a:avLst/>
          </a:prstGeom>
          <a:noFill/>
        </p:spPr>
        <p:txBody>
          <a:bodyPr wrap="none" rtlCol="0">
            <a:spAutoFit/>
          </a:bodyPr>
          <a:lstStyle/>
          <a:p>
            <a:pPr algn="r"/>
            <a:r>
              <a:rPr lang="fr-BE" sz="2400">
                <a:solidFill>
                  <a:schemeClr val="bg1"/>
                </a:solidFill>
              </a:rPr>
              <a:t>20,000 €</a:t>
            </a:r>
            <a:endParaRPr lang="LID4096" sz="2400">
              <a:solidFill>
                <a:schemeClr val="bg1"/>
              </a:solidFill>
            </a:endParaRPr>
          </a:p>
        </p:txBody>
      </p:sp>
      <p:grpSp>
        <p:nvGrpSpPr>
          <p:cNvPr id="53" name="Group 52">
            <a:extLst>
              <a:ext uri="{FF2B5EF4-FFF2-40B4-BE49-F238E27FC236}">
                <a16:creationId xmlns:a16="http://schemas.microsoft.com/office/drawing/2014/main" id="{03D71BA6-F34A-42F1-AB75-9E54E99DF3FE}"/>
              </a:ext>
            </a:extLst>
          </p:cNvPr>
          <p:cNvGrpSpPr/>
          <p:nvPr/>
        </p:nvGrpSpPr>
        <p:grpSpPr>
          <a:xfrm rot="20235772">
            <a:off x="149699" y="302809"/>
            <a:ext cx="1505149" cy="1505149"/>
            <a:chOff x="310540" y="1581792"/>
            <a:chExt cx="1505149" cy="1505149"/>
          </a:xfrm>
        </p:grpSpPr>
        <p:pic>
          <p:nvPicPr>
            <p:cNvPr id="54" name="Picture 2" descr="Image result for badge png">
              <a:extLst>
                <a:ext uri="{FF2B5EF4-FFF2-40B4-BE49-F238E27FC236}">
                  <a16:creationId xmlns:a16="http://schemas.microsoft.com/office/drawing/2014/main" id="{B0357A1D-0608-4CC0-B0B9-EA3705A7FE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40" y="1581792"/>
              <a:ext cx="1505149" cy="1505149"/>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76070937-B0CE-4A60-AFE9-2DC892DB9C0E}"/>
                </a:ext>
              </a:extLst>
            </p:cNvPr>
            <p:cNvSpPr txBox="1"/>
            <p:nvPr/>
          </p:nvSpPr>
          <p:spPr>
            <a:xfrm>
              <a:off x="588250" y="2082237"/>
              <a:ext cx="962829" cy="338554"/>
            </a:xfrm>
            <a:prstGeom prst="rect">
              <a:avLst/>
            </a:prstGeom>
            <a:noFill/>
            <a:ln>
              <a:noFill/>
            </a:ln>
          </p:spPr>
          <p:txBody>
            <a:bodyPr wrap="none" rtlCol="0" anchor="b">
              <a:spAutoFit/>
            </a:bodyPr>
            <a:lstStyle/>
            <a:p>
              <a:pPr algn="ctr"/>
              <a:r>
                <a:rPr lang="fr-BE" sz="1600" b="1" err="1"/>
                <a:t>be-TEAM</a:t>
              </a:r>
              <a:endParaRPr lang="LID4096" sz="1600" b="1"/>
            </a:p>
          </p:txBody>
        </p:sp>
      </p:grpSp>
      <p:cxnSp>
        <p:nvCxnSpPr>
          <p:cNvPr id="61" name="Straight Connector 60">
            <a:extLst>
              <a:ext uri="{FF2B5EF4-FFF2-40B4-BE49-F238E27FC236}">
                <a16:creationId xmlns:a16="http://schemas.microsoft.com/office/drawing/2014/main" id="{30E4D2E8-FC5B-4914-AEF5-0F318252D8F6}"/>
              </a:ext>
            </a:extLst>
          </p:cNvPr>
          <p:cNvCxnSpPr/>
          <p:nvPr/>
        </p:nvCxnSpPr>
        <p:spPr>
          <a:xfrm>
            <a:off x="2356980" y="1474428"/>
            <a:ext cx="10223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5F9B994-6839-4DAB-8EE5-2955BE334421}"/>
              </a:ext>
            </a:extLst>
          </p:cNvPr>
          <p:cNvCxnSpPr/>
          <p:nvPr/>
        </p:nvCxnSpPr>
        <p:spPr>
          <a:xfrm>
            <a:off x="2356980" y="2109586"/>
            <a:ext cx="10223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CC5151F-CE05-4793-B9FD-33E91182965E}"/>
              </a:ext>
            </a:extLst>
          </p:cNvPr>
          <p:cNvCxnSpPr/>
          <p:nvPr/>
        </p:nvCxnSpPr>
        <p:spPr>
          <a:xfrm>
            <a:off x="2356980" y="3870232"/>
            <a:ext cx="10223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BA58138-0243-45B3-9307-E8C9B94E3033}"/>
              </a:ext>
            </a:extLst>
          </p:cNvPr>
          <p:cNvCxnSpPr/>
          <p:nvPr/>
        </p:nvCxnSpPr>
        <p:spPr>
          <a:xfrm>
            <a:off x="2356980" y="4448510"/>
            <a:ext cx="10223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849969E-E61A-493B-BBCF-3C206D29882C}"/>
              </a:ext>
            </a:extLst>
          </p:cNvPr>
          <p:cNvCxnSpPr/>
          <p:nvPr/>
        </p:nvCxnSpPr>
        <p:spPr>
          <a:xfrm>
            <a:off x="2356980" y="5051568"/>
            <a:ext cx="10223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6726085-029F-4616-9112-8AD2D0381564}"/>
              </a:ext>
            </a:extLst>
          </p:cNvPr>
          <p:cNvCxnSpPr/>
          <p:nvPr/>
        </p:nvCxnSpPr>
        <p:spPr>
          <a:xfrm>
            <a:off x="2356980" y="5630878"/>
            <a:ext cx="10223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845BCF9-5E9D-4EEB-819E-A9BC24D70BD4}"/>
              </a:ext>
            </a:extLst>
          </p:cNvPr>
          <p:cNvCxnSpPr/>
          <p:nvPr/>
        </p:nvCxnSpPr>
        <p:spPr>
          <a:xfrm>
            <a:off x="5570647" y="1479158"/>
            <a:ext cx="10223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0FE1846-F5E6-45B4-B7F7-DA006B64659E}"/>
              </a:ext>
            </a:extLst>
          </p:cNvPr>
          <p:cNvCxnSpPr/>
          <p:nvPr/>
        </p:nvCxnSpPr>
        <p:spPr>
          <a:xfrm>
            <a:off x="5570647" y="2114316"/>
            <a:ext cx="10223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E7843CE-2F07-41B5-8B1E-4CA60B13E93D}"/>
              </a:ext>
            </a:extLst>
          </p:cNvPr>
          <p:cNvCxnSpPr/>
          <p:nvPr/>
        </p:nvCxnSpPr>
        <p:spPr>
          <a:xfrm>
            <a:off x="5570647" y="3874962"/>
            <a:ext cx="10223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11D0953-D53E-4C5D-B0C6-F5827B2422E1}"/>
              </a:ext>
            </a:extLst>
          </p:cNvPr>
          <p:cNvCxnSpPr/>
          <p:nvPr/>
        </p:nvCxnSpPr>
        <p:spPr>
          <a:xfrm>
            <a:off x="5570647" y="4453240"/>
            <a:ext cx="10223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68F1E80-E1D6-4C29-9C9D-3063B312809C}"/>
              </a:ext>
            </a:extLst>
          </p:cNvPr>
          <p:cNvCxnSpPr/>
          <p:nvPr/>
        </p:nvCxnSpPr>
        <p:spPr>
          <a:xfrm>
            <a:off x="5570647" y="5056298"/>
            <a:ext cx="10223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A358DE4-69F9-4430-A30D-795F3188A4EB}"/>
              </a:ext>
            </a:extLst>
          </p:cNvPr>
          <p:cNvCxnSpPr/>
          <p:nvPr/>
        </p:nvCxnSpPr>
        <p:spPr>
          <a:xfrm>
            <a:off x="5570647" y="5635608"/>
            <a:ext cx="10223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320C5BC-B4EB-4676-B2C1-47FC64BB5A4A}"/>
              </a:ext>
            </a:extLst>
          </p:cNvPr>
          <p:cNvCxnSpPr/>
          <p:nvPr/>
        </p:nvCxnSpPr>
        <p:spPr>
          <a:xfrm>
            <a:off x="8807022" y="1478206"/>
            <a:ext cx="10223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6EDDF84-9B64-4BDB-AB0D-4D0433EA7D5A}"/>
              </a:ext>
            </a:extLst>
          </p:cNvPr>
          <p:cNvCxnSpPr/>
          <p:nvPr/>
        </p:nvCxnSpPr>
        <p:spPr>
          <a:xfrm>
            <a:off x="8807022" y="2113364"/>
            <a:ext cx="10223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1E7B54E-CBC7-4E0C-9BD5-1125B6171DA1}"/>
              </a:ext>
            </a:extLst>
          </p:cNvPr>
          <p:cNvCxnSpPr/>
          <p:nvPr/>
        </p:nvCxnSpPr>
        <p:spPr>
          <a:xfrm>
            <a:off x="8807022" y="3874010"/>
            <a:ext cx="10223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48D37E0-2935-4906-B03D-14947E9013CB}"/>
              </a:ext>
            </a:extLst>
          </p:cNvPr>
          <p:cNvCxnSpPr/>
          <p:nvPr/>
        </p:nvCxnSpPr>
        <p:spPr>
          <a:xfrm>
            <a:off x="8807022" y="4452288"/>
            <a:ext cx="10223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49B1ACC-5260-4455-B01E-D57F1C57D4B4}"/>
              </a:ext>
            </a:extLst>
          </p:cNvPr>
          <p:cNvCxnSpPr/>
          <p:nvPr/>
        </p:nvCxnSpPr>
        <p:spPr>
          <a:xfrm>
            <a:off x="8807022" y="5055346"/>
            <a:ext cx="10223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5858ED7-F447-433D-9486-B84D7479E913}"/>
              </a:ext>
            </a:extLst>
          </p:cNvPr>
          <p:cNvCxnSpPr/>
          <p:nvPr/>
        </p:nvCxnSpPr>
        <p:spPr>
          <a:xfrm>
            <a:off x="8807022" y="5634656"/>
            <a:ext cx="10223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DEDC854-DA6C-4BAE-BA56-F9C6C8F684A4}"/>
              </a:ext>
            </a:extLst>
          </p:cNvPr>
          <p:cNvCxnSpPr/>
          <p:nvPr/>
        </p:nvCxnSpPr>
        <p:spPr>
          <a:xfrm>
            <a:off x="2356980" y="2693628"/>
            <a:ext cx="10223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A649FDA-9F2F-4115-9222-FC1FC66B202D}"/>
              </a:ext>
            </a:extLst>
          </p:cNvPr>
          <p:cNvCxnSpPr/>
          <p:nvPr/>
        </p:nvCxnSpPr>
        <p:spPr>
          <a:xfrm>
            <a:off x="2356980" y="3289029"/>
            <a:ext cx="10223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292388D-0ECD-4BF7-A658-E30C1FA0C2D3}"/>
              </a:ext>
            </a:extLst>
          </p:cNvPr>
          <p:cNvCxnSpPr/>
          <p:nvPr/>
        </p:nvCxnSpPr>
        <p:spPr>
          <a:xfrm>
            <a:off x="5564955" y="2692676"/>
            <a:ext cx="10223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57CA52E-E19B-4F9A-BCB1-CC2A5869EB0E}"/>
              </a:ext>
            </a:extLst>
          </p:cNvPr>
          <p:cNvCxnSpPr/>
          <p:nvPr/>
        </p:nvCxnSpPr>
        <p:spPr>
          <a:xfrm>
            <a:off x="5564955" y="3288077"/>
            <a:ext cx="10223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4F09AFC-5D93-4010-8562-F0BDF74519C3}"/>
              </a:ext>
            </a:extLst>
          </p:cNvPr>
          <p:cNvCxnSpPr/>
          <p:nvPr/>
        </p:nvCxnSpPr>
        <p:spPr>
          <a:xfrm>
            <a:off x="8801325" y="2691721"/>
            <a:ext cx="10223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4FB091D-808B-469A-B1E5-A9F582A8924C}"/>
              </a:ext>
            </a:extLst>
          </p:cNvPr>
          <p:cNvCxnSpPr/>
          <p:nvPr/>
        </p:nvCxnSpPr>
        <p:spPr>
          <a:xfrm>
            <a:off x="8801325" y="3287122"/>
            <a:ext cx="10223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7" name="Picture 8">
            <a:extLst>
              <a:ext uri="{FF2B5EF4-FFF2-40B4-BE49-F238E27FC236}">
                <a16:creationId xmlns:a16="http://schemas.microsoft.com/office/drawing/2014/main" id="{372FA5D8-3C6E-4237-B3F1-9A9C2E4A3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5964" y="6132534"/>
            <a:ext cx="954388" cy="411580"/>
          </a:xfrm>
          <a:prstGeom prst="rect">
            <a:avLst/>
          </a:prstGeom>
          <a:effectLst/>
        </p:spPr>
      </p:pic>
    </p:spTree>
    <p:extLst>
      <p:ext uri="{BB962C8B-B14F-4D97-AF65-F5344CB8AC3E}">
        <p14:creationId xmlns:p14="http://schemas.microsoft.com/office/powerpoint/2010/main" val="92945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7D659DE6-0054-4C3E-86FE-BA3E32167243}"/>
              </a:ext>
            </a:extLst>
          </p:cNvPr>
          <p:cNvSpPr/>
          <p:nvPr/>
        </p:nvSpPr>
        <p:spPr>
          <a:xfrm>
            <a:off x="0" y="-17564"/>
            <a:ext cx="12192000" cy="6875563"/>
          </a:xfrm>
          <a:prstGeom prst="rect">
            <a:avLst/>
          </a:prstGeom>
          <a:solidFill>
            <a:srgbClr val="B4C7E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8A7B87E9-5E06-46FD-8514-5A9F85428F59}"/>
              </a:ext>
            </a:extLst>
          </p:cNvPr>
          <p:cNvSpPr txBox="1"/>
          <p:nvPr/>
        </p:nvSpPr>
        <p:spPr>
          <a:xfrm>
            <a:off x="567200" y="307083"/>
            <a:ext cx="4443845" cy="461665"/>
          </a:xfrm>
          <a:prstGeom prst="rect">
            <a:avLst/>
          </a:prstGeom>
          <a:noFill/>
          <a:ln>
            <a:noFill/>
          </a:ln>
        </p:spPr>
        <p:txBody>
          <a:bodyPr wrap="none" rtlCol="0" anchor="t">
            <a:spAutoFit/>
          </a:bodyPr>
          <a:lstStyle/>
          <a:p>
            <a:r>
              <a:rPr lang="en-GB" sz="2400">
                <a:latin typeface="Source Sans Pro Light"/>
                <a:ea typeface="Source Sans Pro Light"/>
              </a:rPr>
              <a:t>Exclusive Peer-to-Peer </a:t>
            </a:r>
            <a:r>
              <a:rPr lang="en-GB" sz="2400" err="1">
                <a:latin typeface="Source Sans Pro Light"/>
                <a:ea typeface="Source Sans Pro Light"/>
              </a:rPr>
              <a:t>Mindshares</a:t>
            </a:r>
            <a:endParaRPr lang="en-GB" sz="2400" err="1">
              <a:latin typeface="Source Sans Pro Light"/>
              <a:ea typeface="Source Sans Pro Light"/>
              <a:cs typeface="Calibri"/>
            </a:endParaRPr>
          </a:p>
        </p:txBody>
      </p:sp>
      <p:pic>
        <p:nvPicPr>
          <p:cNvPr id="16" name="Picture 16">
            <a:extLst>
              <a:ext uri="{FF2B5EF4-FFF2-40B4-BE49-F238E27FC236}">
                <a16:creationId xmlns:a16="http://schemas.microsoft.com/office/drawing/2014/main" id="{04049794-2812-4F51-99A0-2B7A147675D8}"/>
              </a:ext>
            </a:extLst>
          </p:cNvPr>
          <p:cNvPicPr>
            <a:picLocks noChangeAspect="1"/>
          </p:cNvPicPr>
          <p:nvPr/>
        </p:nvPicPr>
        <p:blipFill>
          <a:blip r:embed="rId3"/>
          <a:stretch>
            <a:fillRect/>
          </a:stretch>
        </p:blipFill>
        <p:spPr>
          <a:xfrm>
            <a:off x="538104" y="981258"/>
            <a:ext cx="2112904" cy="2294335"/>
          </a:xfrm>
          <a:prstGeom prst="rect">
            <a:avLst/>
          </a:prstGeom>
        </p:spPr>
      </p:pic>
      <p:pic>
        <p:nvPicPr>
          <p:cNvPr id="20" name="Picture 20">
            <a:extLst>
              <a:ext uri="{FF2B5EF4-FFF2-40B4-BE49-F238E27FC236}">
                <a16:creationId xmlns:a16="http://schemas.microsoft.com/office/drawing/2014/main" id="{AE070717-C61A-4B8C-A9BD-270ADB6AF473}"/>
              </a:ext>
            </a:extLst>
          </p:cNvPr>
          <p:cNvPicPr>
            <a:picLocks noChangeAspect="1"/>
          </p:cNvPicPr>
          <p:nvPr/>
        </p:nvPicPr>
        <p:blipFill>
          <a:blip r:embed="rId4"/>
          <a:stretch>
            <a:fillRect/>
          </a:stretch>
        </p:blipFill>
        <p:spPr>
          <a:xfrm>
            <a:off x="6060123" y="979314"/>
            <a:ext cx="2521398" cy="3252591"/>
          </a:xfrm>
          <a:prstGeom prst="rect">
            <a:avLst/>
          </a:prstGeom>
        </p:spPr>
      </p:pic>
      <p:pic>
        <p:nvPicPr>
          <p:cNvPr id="25" name="Picture 25">
            <a:extLst>
              <a:ext uri="{FF2B5EF4-FFF2-40B4-BE49-F238E27FC236}">
                <a16:creationId xmlns:a16="http://schemas.microsoft.com/office/drawing/2014/main" id="{7F386CFA-6F8C-43EB-9995-E62B474A2279}"/>
              </a:ext>
            </a:extLst>
          </p:cNvPr>
          <p:cNvPicPr>
            <a:picLocks noChangeAspect="1"/>
          </p:cNvPicPr>
          <p:nvPr/>
        </p:nvPicPr>
        <p:blipFill>
          <a:blip r:embed="rId5"/>
          <a:stretch>
            <a:fillRect/>
          </a:stretch>
        </p:blipFill>
        <p:spPr>
          <a:xfrm>
            <a:off x="6050166" y="4314701"/>
            <a:ext cx="2521398" cy="2318832"/>
          </a:xfrm>
          <a:prstGeom prst="rect">
            <a:avLst/>
          </a:prstGeom>
        </p:spPr>
      </p:pic>
      <p:pic>
        <p:nvPicPr>
          <p:cNvPr id="27" name="Picture 27">
            <a:extLst>
              <a:ext uri="{FF2B5EF4-FFF2-40B4-BE49-F238E27FC236}">
                <a16:creationId xmlns:a16="http://schemas.microsoft.com/office/drawing/2014/main" id="{42556BBC-992C-4BF1-B0AC-D00A05F48D5F}"/>
              </a:ext>
            </a:extLst>
          </p:cNvPr>
          <p:cNvPicPr>
            <a:picLocks noChangeAspect="1"/>
          </p:cNvPicPr>
          <p:nvPr/>
        </p:nvPicPr>
        <p:blipFill>
          <a:blip r:embed="rId6"/>
          <a:stretch>
            <a:fillRect/>
          </a:stretch>
        </p:blipFill>
        <p:spPr>
          <a:xfrm>
            <a:off x="538104" y="3470122"/>
            <a:ext cx="2112904" cy="2739978"/>
          </a:xfrm>
          <a:prstGeom prst="rect">
            <a:avLst/>
          </a:prstGeom>
        </p:spPr>
      </p:pic>
      <p:pic>
        <p:nvPicPr>
          <p:cNvPr id="3" name="Image 3" descr="Une image contenant capture d’écran&#10;&#10;Description générée avec un niveau de confiance très élevé">
            <a:extLst>
              <a:ext uri="{FF2B5EF4-FFF2-40B4-BE49-F238E27FC236}">
                <a16:creationId xmlns:a16="http://schemas.microsoft.com/office/drawing/2014/main" id="{B0EF37D3-76E4-4A29-BF50-BAD67D674383}"/>
              </a:ext>
            </a:extLst>
          </p:cNvPr>
          <p:cNvPicPr>
            <a:picLocks noChangeAspect="1"/>
          </p:cNvPicPr>
          <p:nvPr/>
        </p:nvPicPr>
        <p:blipFill>
          <a:blip r:embed="rId7"/>
          <a:stretch>
            <a:fillRect/>
          </a:stretch>
        </p:blipFill>
        <p:spPr>
          <a:xfrm>
            <a:off x="3067371" y="1787951"/>
            <a:ext cx="2581275" cy="4114800"/>
          </a:xfrm>
          <a:prstGeom prst="rect">
            <a:avLst/>
          </a:prstGeom>
        </p:spPr>
      </p:pic>
      <p:pic>
        <p:nvPicPr>
          <p:cNvPr id="5" name="Image 5" descr="Une image contenant capture d’écran&#10;&#10;Description générée avec un niveau de confiance très élevé">
            <a:extLst>
              <a:ext uri="{FF2B5EF4-FFF2-40B4-BE49-F238E27FC236}">
                <a16:creationId xmlns:a16="http://schemas.microsoft.com/office/drawing/2014/main" id="{87A26060-9EC9-4E55-ACC1-D742E5A6C5B2}"/>
              </a:ext>
            </a:extLst>
          </p:cNvPr>
          <p:cNvPicPr>
            <a:picLocks noChangeAspect="1"/>
          </p:cNvPicPr>
          <p:nvPr/>
        </p:nvPicPr>
        <p:blipFill>
          <a:blip r:embed="rId8"/>
          <a:stretch>
            <a:fillRect/>
          </a:stretch>
        </p:blipFill>
        <p:spPr>
          <a:xfrm>
            <a:off x="8997885" y="1785740"/>
            <a:ext cx="2743200" cy="4072086"/>
          </a:xfrm>
          <a:prstGeom prst="rect">
            <a:avLst/>
          </a:prstGeom>
        </p:spPr>
      </p:pic>
      <p:pic>
        <p:nvPicPr>
          <p:cNvPr id="10" name="Picture 8">
            <a:extLst>
              <a:ext uri="{FF2B5EF4-FFF2-40B4-BE49-F238E27FC236}">
                <a16:creationId xmlns:a16="http://schemas.microsoft.com/office/drawing/2014/main" id="{2B6DEE95-8AF5-44DB-A2EC-8D71233C17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57196" y="6137487"/>
            <a:ext cx="954388" cy="411580"/>
          </a:xfrm>
          <a:prstGeom prst="rect">
            <a:avLst/>
          </a:prstGeom>
          <a:effectLst/>
        </p:spPr>
      </p:pic>
    </p:spTree>
    <p:extLst>
      <p:ext uri="{BB962C8B-B14F-4D97-AF65-F5344CB8AC3E}">
        <p14:creationId xmlns:p14="http://schemas.microsoft.com/office/powerpoint/2010/main" val="316601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7D659DE6-0054-4C3E-86FE-BA3E32167243}"/>
              </a:ext>
            </a:extLst>
          </p:cNvPr>
          <p:cNvSpPr/>
          <p:nvPr/>
        </p:nvSpPr>
        <p:spPr>
          <a:xfrm>
            <a:off x="0" y="-17564"/>
            <a:ext cx="12192000" cy="6875563"/>
          </a:xfrm>
          <a:prstGeom prst="rect">
            <a:avLst/>
          </a:prstGeom>
          <a:solidFill>
            <a:srgbClr val="B4C7E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8A7B87E9-5E06-46FD-8514-5A9F85428F59}"/>
              </a:ext>
            </a:extLst>
          </p:cNvPr>
          <p:cNvSpPr txBox="1"/>
          <p:nvPr/>
        </p:nvSpPr>
        <p:spPr>
          <a:xfrm>
            <a:off x="567200" y="307083"/>
            <a:ext cx="4443845" cy="461665"/>
          </a:xfrm>
          <a:prstGeom prst="rect">
            <a:avLst/>
          </a:prstGeom>
          <a:noFill/>
          <a:ln>
            <a:noFill/>
          </a:ln>
        </p:spPr>
        <p:txBody>
          <a:bodyPr wrap="none" rtlCol="0" anchor="t">
            <a:spAutoFit/>
          </a:bodyPr>
          <a:lstStyle/>
          <a:p>
            <a:r>
              <a:rPr lang="en-GB" sz="2400">
                <a:latin typeface="Source Sans Pro Light"/>
                <a:ea typeface="Source Sans Pro Light"/>
              </a:rPr>
              <a:t>Exclusive Peer-to-Peer </a:t>
            </a:r>
            <a:r>
              <a:rPr lang="en-GB" sz="2400" err="1">
                <a:latin typeface="Source Sans Pro Light"/>
                <a:ea typeface="Source Sans Pro Light"/>
              </a:rPr>
              <a:t>Mindshares</a:t>
            </a:r>
            <a:endParaRPr lang="en-GB" sz="2400">
              <a:latin typeface="Source Sans Pro Light"/>
              <a:ea typeface="Source Sans Pro Light"/>
              <a:cs typeface="Calibri"/>
            </a:endParaRPr>
          </a:p>
        </p:txBody>
      </p:sp>
      <p:pic>
        <p:nvPicPr>
          <p:cNvPr id="3" name="Image 3" descr="Une image contenant capture d’écran&#10;&#10;Description générée avec un niveau de confiance très élevé">
            <a:extLst>
              <a:ext uri="{FF2B5EF4-FFF2-40B4-BE49-F238E27FC236}">
                <a16:creationId xmlns:a16="http://schemas.microsoft.com/office/drawing/2014/main" id="{713CCCC1-144C-4066-B275-9237A375EAD5}"/>
              </a:ext>
            </a:extLst>
          </p:cNvPr>
          <p:cNvPicPr>
            <a:picLocks noChangeAspect="1"/>
          </p:cNvPicPr>
          <p:nvPr/>
        </p:nvPicPr>
        <p:blipFill>
          <a:blip r:embed="rId3"/>
          <a:stretch>
            <a:fillRect/>
          </a:stretch>
        </p:blipFill>
        <p:spPr>
          <a:xfrm>
            <a:off x="774908" y="1088796"/>
            <a:ext cx="2582266" cy="4114800"/>
          </a:xfrm>
          <a:prstGeom prst="rect">
            <a:avLst/>
          </a:prstGeom>
        </p:spPr>
      </p:pic>
      <p:pic>
        <p:nvPicPr>
          <p:cNvPr id="7" name="Image 7" descr="Une image contenant capture d’écran, ordinateur&#10;&#10;Description générée avec un niveau de confiance très élevé">
            <a:extLst>
              <a:ext uri="{FF2B5EF4-FFF2-40B4-BE49-F238E27FC236}">
                <a16:creationId xmlns:a16="http://schemas.microsoft.com/office/drawing/2014/main" id="{2D143628-02FE-4C09-91F4-47D7A43CBF2B}"/>
              </a:ext>
            </a:extLst>
          </p:cNvPr>
          <p:cNvPicPr>
            <a:picLocks noChangeAspect="1"/>
          </p:cNvPicPr>
          <p:nvPr/>
        </p:nvPicPr>
        <p:blipFill>
          <a:blip r:embed="rId4"/>
          <a:stretch>
            <a:fillRect/>
          </a:stretch>
        </p:blipFill>
        <p:spPr>
          <a:xfrm>
            <a:off x="6081318" y="1088796"/>
            <a:ext cx="2702966" cy="4114800"/>
          </a:xfrm>
          <a:prstGeom prst="rect">
            <a:avLst/>
          </a:prstGeom>
        </p:spPr>
      </p:pic>
      <p:pic>
        <p:nvPicPr>
          <p:cNvPr id="11" name="Image 11" descr="Une image contenant capture d’écran&#10;&#10;Description générée avec un niveau de confiance très élevé">
            <a:extLst>
              <a:ext uri="{FF2B5EF4-FFF2-40B4-BE49-F238E27FC236}">
                <a16:creationId xmlns:a16="http://schemas.microsoft.com/office/drawing/2014/main" id="{CE24F912-5238-4165-84D9-EBF77A8C1A24}"/>
              </a:ext>
            </a:extLst>
          </p:cNvPr>
          <p:cNvPicPr>
            <a:picLocks noChangeAspect="1"/>
          </p:cNvPicPr>
          <p:nvPr/>
        </p:nvPicPr>
        <p:blipFill>
          <a:blip r:embed="rId5"/>
          <a:stretch>
            <a:fillRect/>
          </a:stretch>
        </p:blipFill>
        <p:spPr>
          <a:xfrm>
            <a:off x="3659855" y="1525473"/>
            <a:ext cx="2114550" cy="2876550"/>
          </a:xfrm>
          <a:prstGeom prst="rect">
            <a:avLst/>
          </a:prstGeom>
        </p:spPr>
      </p:pic>
      <p:pic>
        <p:nvPicPr>
          <p:cNvPr id="13" name="Image 13" descr="Une image contenant capture d’écran&#10;&#10;Description générée avec un niveau de confiance très élevé">
            <a:extLst>
              <a:ext uri="{FF2B5EF4-FFF2-40B4-BE49-F238E27FC236}">
                <a16:creationId xmlns:a16="http://schemas.microsoft.com/office/drawing/2014/main" id="{10A5FC1E-2FA9-4372-AD29-0C1BFD9CC109}"/>
              </a:ext>
            </a:extLst>
          </p:cNvPr>
          <p:cNvPicPr>
            <a:picLocks noChangeAspect="1"/>
          </p:cNvPicPr>
          <p:nvPr/>
        </p:nvPicPr>
        <p:blipFill>
          <a:blip r:embed="rId6"/>
          <a:stretch>
            <a:fillRect/>
          </a:stretch>
        </p:blipFill>
        <p:spPr>
          <a:xfrm>
            <a:off x="3655833" y="4574946"/>
            <a:ext cx="2114550" cy="1933575"/>
          </a:xfrm>
          <a:prstGeom prst="rect">
            <a:avLst/>
          </a:prstGeom>
        </p:spPr>
      </p:pic>
      <p:pic>
        <p:nvPicPr>
          <p:cNvPr id="15" name="Image 16" descr="Une image contenant capture d’écran&#10;&#10;Description générée avec un niveau de confiance très élevé">
            <a:extLst>
              <a:ext uri="{FF2B5EF4-FFF2-40B4-BE49-F238E27FC236}">
                <a16:creationId xmlns:a16="http://schemas.microsoft.com/office/drawing/2014/main" id="{11B577C0-B5B3-4D3A-8684-2A53235E5906}"/>
              </a:ext>
            </a:extLst>
          </p:cNvPr>
          <p:cNvPicPr>
            <a:picLocks noChangeAspect="1"/>
          </p:cNvPicPr>
          <p:nvPr/>
        </p:nvPicPr>
        <p:blipFill>
          <a:blip r:embed="rId7"/>
          <a:stretch>
            <a:fillRect/>
          </a:stretch>
        </p:blipFill>
        <p:spPr>
          <a:xfrm>
            <a:off x="9098339" y="3528669"/>
            <a:ext cx="2263807" cy="2506449"/>
          </a:xfrm>
          <a:prstGeom prst="rect">
            <a:avLst/>
          </a:prstGeom>
        </p:spPr>
      </p:pic>
      <p:pic>
        <p:nvPicPr>
          <p:cNvPr id="19" name="Image 20" descr="Une image contenant capture d’écran&#10;&#10;Description générée avec un niveau de confiance très élevé">
            <a:extLst>
              <a:ext uri="{FF2B5EF4-FFF2-40B4-BE49-F238E27FC236}">
                <a16:creationId xmlns:a16="http://schemas.microsoft.com/office/drawing/2014/main" id="{7D9FF1E1-301A-4AD2-B68F-2814ABC16BBE}"/>
              </a:ext>
            </a:extLst>
          </p:cNvPr>
          <p:cNvPicPr>
            <a:picLocks noChangeAspect="1"/>
          </p:cNvPicPr>
          <p:nvPr/>
        </p:nvPicPr>
        <p:blipFill>
          <a:blip r:embed="rId8"/>
          <a:stretch>
            <a:fillRect/>
          </a:stretch>
        </p:blipFill>
        <p:spPr>
          <a:xfrm>
            <a:off x="9099812" y="427152"/>
            <a:ext cx="2248096" cy="2868399"/>
          </a:xfrm>
          <a:prstGeom prst="rect">
            <a:avLst/>
          </a:prstGeom>
        </p:spPr>
      </p:pic>
      <p:pic>
        <p:nvPicPr>
          <p:cNvPr id="10" name="Picture 8">
            <a:extLst>
              <a:ext uri="{FF2B5EF4-FFF2-40B4-BE49-F238E27FC236}">
                <a16:creationId xmlns:a16="http://schemas.microsoft.com/office/drawing/2014/main" id="{DFD5B41B-8F9F-41AE-A207-C6A76F9295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4578" y="5975246"/>
            <a:ext cx="954388" cy="411580"/>
          </a:xfrm>
          <a:prstGeom prst="rect">
            <a:avLst/>
          </a:prstGeom>
          <a:effectLst/>
        </p:spPr>
      </p:pic>
    </p:spTree>
    <p:extLst>
      <p:ext uri="{BB962C8B-B14F-4D97-AF65-F5344CB8AC3E}">
        <p14:creationId xmlns:p14="http://schemas.microsoft.com/office/powerpoint/2010/main" val="51367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descr="A group of people sitting at a table with a computer&#10;&#10;Description automatically generated">
            <a:extLst>
              <a:ext uri="{FF2B5EF4-FFF2-40B4-BE49-F238E27FC236}">
                <a16:creationId xmlns:a16="http://schemas.microsoft.com/office/drawing/2014/main" id="{419743A9-14C1-4505-BF97-9E015876A3A7}"/>
              </a:ext>
            </a:extLst>
          </p:cNvPr>
          <p:cNvPicPr>
            <a:picLocks noChangeAspect="1"/>
          </p:cNvPicPr>
          <p:nvPr/>
        </p:nvPicPr>
        <p:blipFill rotWithShape="1">
          <a:blip r:embed="rId3">
            <a:extLst>
              <a:ext uri="{28A0092B-C50C-407E-A947-70E740481C1C}">
                <a14:useLocalDpi xmlns:a14="http://schemas.microsoft.com/office/drawing/2010/main" val="0"/>
              </a:ext>
            </a:extLst>
          </a:blip>
          <a:srcRect t="7817" b="7817"/>
          <a:stretch/>
        </p:blipFill>
        <p:spPr>
          <a:xfrm>
            <a:off x="0" y="0"/>
            <a:ext cx="12192000" cy="6858000"/>
          </a:xfrm>
          <a:prstGeom prst="rect">
            <a:avLst/>
          </a:prstGeom>
        </p:spPr>
      </p:pic>
      <p:sp>
        <p:nvSpPr>
          <p:cNvPr id="69" name="Rectangle 68">
            <a:extLst>
              <a:ext uri="{FF2B5EF4-FFF2-40B4-BE49-F238E27FC236}">
                <a16:creationId xmlns:a16="http://schemas.microsoft.com/office/drawing/2014/main" id="{7D659DE6-0054-4C3E-86FE-BA3E32167243}"/>
              </a:ext>
            </a:extLst>
          </p:cNvPr>
          <p:cNvSpPr/>
          <p:nvPr/>
        </p:nvSpPr>
        <p:spPr>
          <a:xfrm>
            <a:off x="0" y="-17564"/>
            <a:ext cx="12192000" cy="6875563"/>
          </a:xfrm>
          <a:prstGeom prst="rect">
            <a:avLst/>
          </a:prstGeom>
          <a:solidFill>
            <a:schemeClr val="accent1">
              <a:lumMod val="75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8A7B87E9-5E06-46FD-8514-5A9F85428F59}"/>
              </a:ext>
            </a:extLst>
          </p:cNvPr>
          <p:cNvSpPr txBox="1"/>
          <p:nvPr/>
        </p:nvSpPr>
        <p:spPr>
          <a:xfrm>
            <a:off x="1176867" y="1250894"/>
            <a:ext cx="9838267" cy="4732899"/>
          </a:xfrm>
          <a:prstGeom prst="rect">
            <a:avLst/>
          </a:prstGeom>
          <a:noFill/>
          <a:ln>
            <a:noFill/>
          </a:ln>
        </p:spPr>
        <p:txBody>
          <a:bodyPr wrap="square" rtlCol="0">
            <a:spAutoFit/>
          </a:bodyPr>
          <a:lstStyle/>
          <a:p>
            <a:pPr algn="ctr">
              <a:lnSpc>
                <a:spcPct val="107000"/>
              </a:lnSpc>
              <a:spcAft>
                <a:spcPts val="800"/>
              </a:spcAft>
            </a:pPr>
            <a:r>
              <a:rPr lang="en-GB" sz="2800" dirty="0">
                <a:solidFill>
                  <a:schemeClr val="bg1"/>
                </a:solidFill>
                <a:latin typeface="Source Sans Pro Light" panose="020B0403030403020204" pitchFamily="34" charset="0"/>
                <a:ea typeface="Source Sans Pro Light" panose="020B0403030403020204" pitchFamily="34" charset="0"/>
                <a:cs typeface="Calibri"/>
              </a:rPr>
              <a:t>In your relationship with others, you </a:t>
            </a:r>
            <a:r>
              <a:rPr lang="en-GB" sz="2800" b="1" dirty="0">
                <a:solidFill>
                  <a:schemeClr val="bg1"/>
                </a:solidFill>
                <a:latin typeface="Source Sans Pro Light" panose="020B0403030403020204" pitchFamily="34" charset="0"/>
                <a:ea typeface="Source Sans Pro Light" panose="020B0403030403020204" pitchFamily="34" charset="0"/>
                <a:cs typeface="Calibri"/>
              </a:rPr>
              <a:t>care</a:t>
            </a:r>
            <a:r>
              <a:rPr lang="en-GB" sz="2800" dirty="0">
                <a:solidFill>
                  <a:schemeClr val="bg1"/>
                </a:solidFill>
                <a:latin typeface="Source Sans Pro Light" panose="020B0403030403020204" pitchFamily="34" charset="0"/>
                <a:ea typeface="Source Sans Pro Light" panose="020B0403030403020204" pitchFamily="34" charset="0"/>
                <a:cs typeface="Calibri"/>
              </a:rPr>
              <a:t>, you </a:t>
            </a:r>
            <a:r>
              <a:rPr lang="en-GB" sz="2800" b="1" dirty="0">
                <a:solidFill>
                  <a:schemeClr val="bg1"/>
                </a:solidFill>
                <a:latin typeface="Source Sans Pro Light" panose="020B0403030403020204" pitchFamily="34" charset="0"/>
                <a:ea typeface="Source Sans Pro Light" panose="020B0403030403020204" pitchFamily="34" charset="0"/>
                <a:cs typeface="Calibri"/>
              </a:rPr>
              <a:t>empathize</a:t>
            </a:r>
            <a:r>
              <a:rPr lang="en-GB" sz="2800" dirty="0">
                <a:solidFill>
                  <a:schemeClr val="bg1"/>
                </a:solidFill>
                <a:latin typeface="Source Sans Pro Light" panose="020B0403030403020204" pitchFamily="34" charset="0"/>
                <a:ea typeface="Source Sans Pro Light" panose="020B0403030403020204" pitchFamily="34" charset="0"/>
                <a:cs typeface="Calibri"/>
              </a:rPr>
              <a:t>, create </a:t>
            </a:r>
            <a:r>
              <a:rPr lang="en-GB" sz="2800" b="1" dirty="0">
                <a:solidFill>
                  <a:schemeClr val="bg1"/>
                </a:solidFill>
                <a:latin typeface="Source Sans Pro Light" panose="020B0403030403020204" pitchFamily="34" charset="0"/>
                <a:ea typeface="Source Sans Pro Light" panose="020B0403030403020204" pitchFamily="34" charset="0"/>
                <a:cs typeface="Calibri"/>
              </a:rPr>
              <a:t>value</a:t>
            </a:r>
            <a:r>
              <a:rPr lang="en-GB" sz="2800" dirty="0">
                <a:solidFill>
                  <a:schemeClr val="bg1"/>
                </a:solidFill>
                <a:latin typeface="Source Sans Pro Light" panose="020B0403030403020204" pitchFamily="34" charset="0"/>
                <a:ea typeface="Source Sans Pro Light" panose="020B0403030403020204" pitchFamily="34" charset="0"/>
                <a:cs typeface="Calibri"/>
              </a:rPr>
              <a:t> and build trust through valuable relationship bonds.</a:t>
            </a:r>
          </a:p>
          <a:p>
            <a:pPr algn="ctr">
              <a:lnSpc>
                <a:spcPct val="107000"/>
              </a:lnSpc>
              <a:spcAft>
                <a:spcPts val="800"/>
              </a:spcAft>
            </a:pPr>
            <a:r>
              <a:rPr lang="en-GB" sz="2800" dirty="0">
                <a:solidFill>
                  <a:schemeClr val="bg1"/>
                </a:solidFill>
                <a:latin typeface="Source Sans Pro Light" panose="020B0403030403020204" pitchFamily="34" charset="0"/>
                <a:ea typeface="Source Sans Pro Light" panose="020B0403030403020204" pitchFamily="34" charset="0"/>
                <a:cs typeface="Calibri"/>
              </a:rPr>
              <a:t>In your relationship with yourself, you see yourself </a:t>
            </a:r>
            <a:r>
              <a:rPr lang="en-GB" sz="2800" b="1" dirty="0">
                <a:solidFill>
                  <a:schemeClr val="bg1"/>
                </a:solidFill>
                <a:latin typeface="Source Sans Pro Light" panose="020B0403030403020204" pitchFamily="34" charset="0"/>
                <a:ea typeface="Source Sans Pro Light" panose="020B0403030403020204" pitchFamily="34" charset="0"/>
                <a:cs typeface="Calibri"/>
              </a:rPr>
              <a:t>growing</a:t>
            </a:r>
            <a:r>
              <a:rPr lang="en-GB" sz="2800" dirty="0">
                <a:solidFill>
                  <a:schemeClr val="bg1"/>
                </a:solidFill>
                <a:latin typeface="Source Sans Pro Light" panose="020B0403030403020204" pitchFamily="34" charset="0"/>
                <a:ea typeface="Source Sans Pro Light" panose="020B0403030403020204" pitchFamily="34" charset="0"/>
                <a:cs typeface="Calibri"/>
              </a:rPr>
              <a:t>, connecting, getting things done and having an </a:t>
            </a:r>
            <a:r>
              <a:rPr lang="en-GB" sz="2800" b="1" dirty="0">
                <a:solidFill>
                  <a:schemeClr val="bg1"/>
                </a:solidFill>
                <a:latin typeface="Source Sans Pro Light" panose="020B0403030403020204" pitchFamily="34" charset="0"/>
                <a:ea typeface="Source Sans Pro Light" panose="020B0403030403020204" pitchFamily="34" charset="0"/>
                <a:cs typeface="Calibri"/>
              </a:rPr>
              <a:t>impact</a:t>
            </a:r>
            <a:r>
              <a:rPr lang="en-GB" sz="2800" dirty="0">
                <a:solidFill>
                  <a:schemeClr val="bg1"/>
                </a:solidFill>
                <a:latin typeface="Source Sans Pro Light" panose="020B0403030403020204" pitchFamily="34" charset="0"/>
                <a:ea typeface="Source Sans Pro Light" panose="020B0403030403020204" pitchFamily="34" charset="0"/>
                <a:cs typeface="Calibri"/>
              </a:rPr>
              <a:t>.</a:t>
            </a:r>
          </a:p>
          <a:p>
            <a:pPr algn="ctr">
              <a:lnSpc>
                <a:spcPct val="107000"/>
              </a:lnSpc>
              <a:spcAft>
                <a:spcPts val="800"/>
              </a:spcAft>
            </a:pPr>
            <a:endParaRPr lang="en-GB" sz="2800" dirty="0">
              <a:solidFill>
                <a:schemeClr val="bg1"/>
              </a:solidFill>
              <a:latin typeface="Source Sans Pro Light" panose="020B0403030403020204" pitchFamily="34" charset="0"/>
              <a:ea typeface="Source Sans Pro Light" panose="020B0403030403020204" pitchFamily="34" charset="0"/>
              <a:cs typeface="Calibri"/>
            </a:endParaRPr>
          </a:p>
          <a:p>
            <a:pPr algn="ctr">
              <a:lnSpc>
                <a:spcPct val="107000"/>
              </a:lnSpc>
              <a:spcAft>
                <a:spcPts val="800"/>
              </a:spcAft>
            </a:pPr>
            <a:r>
              <a:rPr lang="en-GB" sz="2800" dirty="0">
                <a:solidFill>
                  <a:schemeClr val="bg1"/>
                </a:solidFill>
                <a:latin typeface="Source Sans Pro Light" panose="020B0403030403020204" pitchFamily="34" charset="0"/>
                <a:ea typeface="Source Sans Pro Light" panose="020B0403030403020204" pitchFamily="34" charset="0"/>
                <a:cs typeface="Calibri"/>
              </a:rPr>
              <a:t>You benefit from a </a:t>
            </a:r>
            <a:r>
              <a:rPr lang="en-GB" sz="2800" b="1" dirty="0">
                <a:solidFill>
                  <a:schemeClr val="bg1"/>
                </a:solidFill>
                <a:latin typeface="Source Sans Pro Light" panose="020B0403030403020204" pitchFamily="34" charset="0"/>
                <a:ea typeface="Source Sans Pro Light" panose="020B0403030403020204" pitchFamily="34" charset="0"/>
                <a:cs typeface="Calibri"/>
              </a:rPr>
              <a:t>supportive community </a:t>
            </a:r>
            <a:r>
              <a:rPr lang="en-GB" sz="2800" dirty="0">
                <a:solidFill>
                  <a:schemeClr val="bg1"/>
                </a:solidFill>
                <a:latin typeface="Source Sans Pro Light" panose="020B0403030403020204" pitchFamily="34" charset="0"/>
                <a:ea typeface="Source Sans Pro Light" panose="020B0403030403020204" pitchFamily="34" charset="0"/>
                <a:cs typeface="Calibri"/>
              </a:rPr>
              <a:t>sharing </a:t>
            </a:r>
            <a:r>
              <a:rPr lang="en-GB" sz="2800" b="1" dirty="0">
                <a:solidFill>
                  <a:schemeClr val="bg1"/>
                </a:solidFill>
                <a:latin typeface="Source Sans Pro Light" panose="020B0403030403020204" pitchFamily="34" charset="0"/>
                <a:ea typeface="Source Sans Pro Light" panose="020B0403030403020204" pitchFamily="34" charset="0"/>
                <a:cs typeface="Calibri"/>
              </a:rPr>
              <a:t>confidentiality</a:t>
            </a:r>
            <a:r>
              <a:rPr lang="en-GB" sz="2800" dirty="0">
                <a:solidFill>
                  <a:schemeClr val="bg1"/>
                </a:solidFill>
                <a:latin typeface="Source Sans Pro Light" panose="020B0403030403020204" pitchFamily="34" charset="0"/>
                <a:ea typeface="Source Sans Pro Light" panose="020B0403030403020204" pitchFamily="34" charset="0"/>
                <a:cs typeface="Calibri"/>
              </a:rPr>
              <a:t> and </a:t>
            </a:r>
            <a:r>
              <a:rPr lang="en-GB" sz="2800" b="1" dirty="0">
                <a:solidFill>
                  <a:schemeClr val="bg1"/>
                </a:solidFill>
                <a:latin typeface="Source Sans Pro Light" panose="020B0403030403020204" pitchFamily="34" charset="0"/>
                <a:ea typeface="Source Sans Pro Light" panose="020B0403030403020204" pitchFamily="34" charset="0"/>
                <a:cs typeface="Calibri"/>
              </a:rPr>
              <a:t>collaboration</a:t>
            </a:r>
            <a:r>
              <a:rPr lang="en-GB" sz="2800" dirty="0">
                <a:solidFill>
                  <a:schemeClr val="bg1"/>
                </a:solidFill>
                <a:latin typeface="Source Sans Pro Light" panose="020B0403030403020204" pitchFamily="34" charset="0"/>
                <a:ea typeface="Source Sans Pro Light" panose="020B0403030403020204" pitchFamily="34" charset="0"/>
                <a:cs typeface="Calibri"/>
              </a:rPr>
              <a:t> as key values.</a:t>
            </a:r>
          </a:p>
          <a:p>
            <a:pPr algn="ctr">
              <a:lnSpc>
                <a:spcPct val="107000"/>
              </a:lnSpc>
              <a:spcAft>
                <a:spcPts val="800"/>
              </a:spcAft>
            </a:pPr>
            <a:endParaRPr lang="en-GB" sz="2800" dirty="0">
              <a:solidFill>
                <a:schemeClr val="bg1"/>
              </a:solidFill>
              <a:latin typeface="Source Sans Pro Light" panose="020B0403030403020204" pitchFamily="34" charset="0"/>
              <a:ea typeface="Source Sans Pro Light" panose="020B0403030403020204" pitchFamily="34" charset="0"/>
              <a:cs typeface="Calibri"/>
            </a:endParaRPr>
          </a:p>
          <a:p>
            <a:pPr algn="ctr">
              <a:lnSpc>
                <a:spcPct val="107000"/>
              </a:lnSpc>
              <a:spcAft>
                <a:spcPts val="800"/>
              </a:spcAft>
            </a:pPr>
            <a:r>
              <a:rPr lang="en-GB" sz="2800" dirty="0">
                <a:solidFill>
                  <a:schemeClr val="bg1"/>
                </a:solidFill>
                <a:latin typeface="Source Sans Pro Light" panose="020B0403030403020204" pitchFamily="34" charset="0"/>
                <a:ea typeface="Source Sans Pro Light" panose="020B0403030403020204" pitchFamily="34" charset="0"/>
                <a:cs typeface="Calibri"/>
              </a:rPr>
              <a:t>You are made to be a (Founding) Member. </a:t>
            </a:r>
          </a:p>
        </p:txBody>
      </p:sp>
      <p:pic>
        <p:nvPicPr>
          <p:cNvPr id="123" name="Picture 8">
            <a:extLst>
              <a:ext uri="{FF2B5EF4-FFF2-40B4-BE49-F238E27FC236}">
                <a16:creationId xmlns:a16="http://schemas.microsoft.com/office/drawing/2014/main" id="{C5133912-12D4-41A2-9E60-DBA9BED72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33" y="229074"/>
            <a:ext cx="954388" cy="411580"/>
          </a:xfrm>
          <a:prstGeom prst="rect">
            <a:avLst/>
          </a:prstGeom>
          <a:effectLst/>
        </p:spPr>
      </p:pic>
    </p:spTree>
    <p:extLst>
      <p:ext uri="{BB962C8B-B14F-4D97-AF65-F5344CB8AC3E}">
        <p14:creationId xmlns:p14="http://schemas.microsoft.com/office/powerpoint/2010/main" val="361789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membership">
            <a:extLst>
              <a:ext uri="{FF2B5EF4-FFF2-40B4-BE49-F238E27FC236}">
                <a16:creationId xmlns:a16="http://schemas.microsoft.com/office/drawing/2014/main" id="{B405F483-56A6-4AC7-B60F-0309672D8E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27" b="7943"/>
          <a:stretch/>
        </p:blipFill>
        <p:spPr bwMode="auto">
          <a:xfrm>
            <a:off x="-14239" y="-1"/>
            <a:ext cx="12230708"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human resources">
            <a:extLst>
              <a:ext uri="{FF2B5EF4-FFF2-40B4-BE49-F238E27FC236}">
                <a16:creationId xmlns:a16="http://schemas.microsoft.com/office/drawing/2014/main" id="{653ABFB2-B73F-4707-8294-4D6BEC0F2A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 t="87396" r="15799" b="-1"/>
          <a:stretch/>
        </p:blipFill>
        <p:spPr bwMode="auto">
          <a:xfrm>
            <a:off x="0" y="-5704"/>
            <a:ext cx="12192000" cy="8770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7937746-51CE-4360-9359-F3D05C8A1831}"/>
              </a:ext>
            </a:extLst>
          </p:cNvPr>
          <p:cNvSpPr txBox="1"/>
          <p:nvPr/>
        </p:nvSpPr>
        <p:spPr>
          <a:xfrm>
            <a:off x="449313" y="232750"/>
            <a:ext cx="11641089" cy="400110"/>
          </a:xfrm>
          <a:prstGeom prst="rect">
            <a:avLst/>
          </a:prstGeom>
          <a:noFill/>
        </p:spPr>
        <p:txBody>
          <a:bodyPr wrap="square" rtlCol="0">
            <a:spAutoFit/>
          </a:bodyPr>
          <a:lstStyle/>
          <a:p>
            <a:pPr algn="ctr"/>
            <a:r>
              <a:rPr lang="en-GB" sz="20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rPr>
              <a:t>Independent professionals are creating their new ecosystem. You can            for </a:t>
            </a:r>
            <a:r>
              <a:rPr lang="en-GB" sz="2000" b="1">
                <a:solidFill>
                  <a:srgbClr val="FFC000"/>
                </a:solidFill>
                <a:latin typeface="Source Sans Pro Light" panose="020B0403030403020204" pitchFamily="34" charset="0"/>
                <a:ea typeface="Source Sans Pro Light" panose="020B0403030403020204" pitchFamily="34" charset="0"/>
                <a:cs typeface="Arial" panose="020B0604020202020204" pitchFamily="34" charset="0"/>
              </a:rPr>
              <a:t>48€ or 96€/ month</a:t>
            </a:r>
            <a:r>
              <a:rPr lang="en-GB" sz="2000" b="1">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rPr>
              <a:t>*</a:t>
            </a:r>
            <a:endParaRPr lang="en-GB" sz="20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p:txBody>
      </p:sp>
      <p:pic>
        <p:nvPicPr>
          <p:cNvPr id="11" name="Picture 10" descr="A close up of a sign&#10;&#10;Description automatically generated">
            <a:extLst>
              <a:ext uri="{FF2B5EF4-FFF2-40B4-BE49-F238E27FC236}">
                <a16:creationId xmlns:a16="http://schemas.microsoft.com/office/drawing/2014/main" id="{BFDC7334-8048-459A-868C-532C7E7DC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0518" y="177264"/>
            <a:ext cx="485808" cy="485808"/>
          </a:xfrm>
          <a:prstGeom prst="rect">
            <a:avLst/>
          </a:prstGeom>
        </p:spPr>
      </p:pic>
      <p:sp>
        <p:nvSpPr>
          <p:cNvPr id="6" name="TextBox 5">
            <a:extLst>
              <a:ext uri="{FF2B5EF4-FFF2-40B4-BE49-F238E27FC236}">
                <a16:creationId xmlns:a16="http://schemas.microsoft.com/office/drawing/2014/main" id="{F938C275-C25C-4E52-8776-2F59F39FA934}"/>
              </a:ext>
            </a:extLst>
          </p:cNvPr>
          <p:cNvSpPr txBox="1"/>
          <p:nvPr/>
        </p:nvSpPr>
        <p:spPr>
          <a:xfrm>
            <a:off x="9175819" y="516835"/>
            <a:ext cx="1762909" cy="261610"/>
          </a:xfrm>
          <a:prstGeom prst="rect">
            <a:avLst/>
          </a:prstGeom>
          <a:noFill/>
        </p:spPr>
        <p:txBody>
          <a:bodyPr wrap="square" rtlCol="0">
            <a:spAutoFit/>
          </a:bodyPr>
          <a:lstStyle/>
          <a:p>
            <a:pPr algn="ctr"/>
            <a:r>
              <a:rPr lang="en-GB" sz="11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rPr>
              <a:t>* with 1-month free trial</a:t>
            </a:r>
          </a:p>
        </p:txBody>
      </p:sp>
    </p:spTree>
    <p:extLst>
      <p:ext uri="{BB962C8B-B14F-4D97-AF65-F5344CB8AC3E}">
        <p14:creationId xmlns:p14="http://schemas.microsoft.com/office/powerpoint/2010/main" val="114387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descr="Une image contenant personne, femme, extérieur, bâtiment&#10;&#10;Description générée avec un niveau de confiance très élevé">
            <a:extLst>
              <a:ext uri="{FF2B5EF4-FFF2-40B4-BE49-F238E27FC236}">
                <a16:creationId xmlns:a16="http://schemas.microsoft.com/office/drawing/2014/main" id="{0ABC4C7A-92CB-45CE-8599-6C36A027AB40}"/>
              </a:ext>
            </a:extLst>
          </p:cNvPr>
          <p:cNvPicPr>
            <a:picLocks noChangeAspect="1"/>
          </p:cNvPicPr>
          <p:nvPr/>
        </p:nvPicPr>
        <p:blipFill rotWithShape="1">
          <a:blip r:embed="rId2"/>
          <a:srcRect l="525" t="12306" r="-26" b="3746"/>
          <a:stretch/>
        </p:blipFill>
        <p:spPr>
          <a:xfrm>
            <a:off x="-3142" y="1"/>
            <a:ext cx="12195141" cy="6858000"/>
          </a:xfrm>
          <a:prstGeom prst="rect">
            <a:avLst/>
          </a:prstGeom>
        </p:spPr>
      </p:pic>
      <p:sp>
        <p:nvSpPr>
          <p:cNvPr id="6" name="Rectangle 5">
            <a:extLst>
              <a:ext uri="{FF2B5EF4-FFF2-40B4-BE49-F238E27FC236}">
                <a16:creationId xmlns:a16="http://schemas.microsoft.com/office/drawing/2014/main" id="{EF6A570F-02E0-4869-8DC6-4F6BEDA680C4}"/>
              </a:ext>
            </a:extLst>
          </p:cNvPr>
          <p:cNvSpPr/>
          <p:nvPr/>
        </p:nvSpPr>
        <p:spPr>
          <a:xfrm>
            <a:off x="0" y="4515205"/>
            <a:ext cx="12192000" cy="2342795"/>
          </a:xfrm>
          <a:prstGeom prst="rect">
            <a:avLst/>
          </a:prstGeom>
          <a:solidFill>
            <a:srgbClr val="2F559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2" name="Title 1">
            <a:extLst>
              <a:ext uri="{FF2B5EF4-FFF2-40B4-BE49-F238E27FC236}">
                <a16:creationId xmlns:a16="http://schemas.microsoft.com/office/drawing/2014/main" id="{6205C818-20E6-4BD5-9C14-326B5C4297B0}"/>
              </a:ext>
            </a:extLst>
          </p:cNvPr>
          <p:cNvSpPr txBox="1">
            <a:spLocks/>
          </p:cNvSpPr>
          <p:nvPr/>
        </p:nvSpPr>
        <p:spPr>
          <a:xfrm>
            <a:off x="873342" y="5117232"/>
            <a:ext cx="6992770" cy="941081"/>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800">
                <a:solidFill>
                  <a:schemeClr val="bg1"/>
                </a:solidFill>
                <a:latin typeface="Source Sans Pro Light" panose="020B0403030403020204" pitchFamily="34" charset="0"/>
                <a:ea typeface="Source Sans Pro Light" panose="020B0403030403020204" pitchFamily="34" charset="0"/>
              </a:rPr>
              <a:t>growth &amp; recognition</a:t>
            </a:r>
          </a:p>
        </p:txBody>
      </p:sp>
      <p:pic>
        <p:nvPicPr>
          <p:cNvPr id="7" name="Picture 6" descr="A picture containing food&#10;&#10;Description automatically generated">
            <a:extLst>
              <a:ext uri="{FF2B5EF4-FFF2-40B4-BE49-F238E27FC236}">
                <a16:creationId xmlns:a16="http://schemas.microsoft.com/office/drawing/2014/main" id="{EA60B7D1-4BF7-4AAC-A236-535CB8ECF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403" y="6105466"/>
            <a:ext cx="1088155" cy="469267"/>
          </a:xfrm>
          <a:prstGeom prst="rect">
            <a:avLst/>
          </a:prstGeom>
        </p:spPr>
      </p:pic>
    </p:spTree>
    <p:extLst>
      <p:ext uri="{BB962C8B-B14F-4D97-AF65-F5344CB8AC3E}">
        <p14:creationId xmlns:p14="http://schemas.microsoft.com/office/powerpoint/2010/main" val="43542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consulting skills training">
            <a:extLst>
              <a:ext uri="{FF2B5EF4-FFF2-40B4-BE49-F238E27FC236}">
                <a16:creationId xmlns:a16="http://schemas.microsoft.com/office/drawing/2014/main" id="{97E2A5D2-C47B-44DC-9618-14056DBB2C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05"/>
          <a:stretch/>
        </p:blipFill>
        <p:spPr bwMode="auto">
          <a:xfrm>
            <a:off x="0" y="-5232"/>
            <a:ext cx="12192000" cy="68632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DE2DA11-6AB9-48F5-8EB0-AA0228925BA1}"/>
              </a:ext>
            </a:extLst>
          </p:cNvPr>
          <p:cNvSpPr/>
          <p:nvPr/>
        </p:nvSpPr>
        <p:spPr>
          <a:xfrm>
            <a:off x="0" y="4475448"/>
            <a:ext cx="12192000" cy="238255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81A496E-249A-49B5-9C14-A6A8B01F84E3}"/>
              </a:ext>
            </a:extLst>
          </p:cNvPr>
          <p:cNvSpPr txBox="1"/>
          <p:nvPr/>
        </p:nvSpPr>
        <p:spPr>
          <a:xfrm>
            <a:off x="4412811" y="4635672"/>
            <a:ext cx="7258567" cy="1815882"/>
          </a:xfrm>
          <a:prstGeom prst="rect">
            <a:avLst/>
          </a:prstGeom>
          <a:noFill/>
        </p:spPr>
        <p:txBody>
          <a:bodyPr wrap="square" rtlCol="0" anchor="t">
            <a:spAutoFit/>
          </a:bodyPr>
          <a:lstStyle/>
          <a:p>
            <a:r>
              <a:rPr lang="en-GB" sz="1400">
                <a:solidFill>
                  <a:schemeClr val="bg1"/>
                </a:solidFill>
                <a:latin typeface="Source Sans Pro Light"/>
                <a:ea typeface="Source Sans Pro Light"/>
                <a:cs typeface="Arial"/>
              </a:rPr>
              <a:t>You need a quick support session on a very specific topic</a:t>
            </a:r>
            <a:r>
              <a:rPr lang="en-GB" sz="1400" b="1">
                <a:solidFill>
                  <a:srgbClr val="FFC000"/>
                </a:solidFill>
                <a:latin typeface="Source Sans Pro Light"/>
                <a:ea typeface="Source Sans Pro Light"/>
                <a:cs typeface="Arial"/>
              </a:rPr>
              <a:t> </a:t>
            </a:r>
            <a:r>
              <a:rPr lang="en-GB" sz="1400">
                <a:solidFill>
                  <a:schemeClr val="bg1"/>
                </a:solidFill>
                <a:latin typeface="Source Sans Pro Light"/>
                <a:ea typeface="Source Sans Pro Light"/>
                <a:cs typeface="Arial"/>
              </a:rPr>
              <a:t>? You’re seeking hands-on experience sharing from an expert ? You’re looking for highly efficient yet cost-effective mentoring sessions ? You prefer live sessions and yet you hate commuting ?</a:t>
            </a:r>
          </a:p>
          <a:p>
            <a:endParaRPr lang="en-GB" sz="14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r>
              <a:rPr lang="en-GB" sz="1400" b="1">
                <a:solidFill>
                  <a:schemeClr val="bg1"/>
                </a:solidFill>
                <a:latin typeface="Source Sans Pro Light"/>
                <a:ea typeface="Source Sans Pro Light"/>
                <a:cs typeface="Arial"/>
              </a:rPr>
              <a:t>b</a:t>
            </a:r>
            <a:r>
              <a:rPr lang="en-GB" sz="1400">
                <a:solidFill>
                  <a:schemeClr val="bg1"/>
                </a:solidFill>
                <a:latin typeface="Source Sans Pro Light"/>
                <a:ea typeface="Source Sans Pro Light"/>
                <a:cs typeface="Arial"/>
              </a:rPr>
              <a:t>etoobe provides all you need to request and book on demand live Mindshare sessions in a professional online platform – from professionally trained instructors.</a:t>
            </a:r>
          </a:p>
          <a:p>
            <a:endParaRPr lang="en-GB" sz="14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r>
              <a:rPr lang="en-GB" sz="1400">
                <a:solidFill>
                  <a:schemeClr val="bg1"/>
                </a:solidFill>
                <a:latin typeface="Source Sans Pro Light"/>
                <a:ea typeface="Source Sans Pro Light"/>
                <a:cs typeface="Arial"/>
              </a:rPr>
              <a:t>If it is not yet made available by one of your fellow members, just ask for it.</a:t>
            </a:r>
          </a:p>
        </p:txBody>
      </p:sp>
      <p:pic>
        <p:nvPicPr>
          <p:cNvPr id="7" name="Picture 6">
            <a:extLst>
              <a:ext uri="{FF2B5EF4-FFF2-40B4-BE49-F238E27FC236}">
                <a16:creationId xmlns:a16="http://schemas.microsoft.com/office/drawing/2014/main" id="{2393A18C-5166-412F-9704-4B07F8C46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68" y="4733439"/>
            <a:ext cx="954388" cy="411580"/>
          </a:xfrm>
          <a:prstGeom prst="rect">
            <a:avLst/>
          </a:prstGeom>
          <a:effectLst/>
        </p:spPr>
      </p:pic>
      <p:sp>
        <p:nvSpPr>
          <p:cNvPr id="8" name="TextBox 7">
            <a:extLst>
              <a:ext uri="{FF2B5EF4-FFF2-40B4-BE49-F238E27FC236}">
                <a16:creationId xmlns:a16="http://schemas.microsoft.com/office/drawing/2014/main" id="{2983B7C6-7FCD-4A6E-94E7-43138CA4772D}"/>
              </a:ext>
            </a:extLst>
          </p:cNvPr>
          <p:cNvSpPr txBox="1"/>
          <p:nvPr/>
        </p:nvSpPr>
        <p:spPr>
          <a:xfrm>
            <a:off x="388349" y="5150770"/>
            <a:ext cx="2945519" cy="1477328"/>
          </a:xfrm>
          <a:prstGeom prst="rect">
            <a:avLst/>
          </a:prstGeom>
          <a:noFill/>
        </p:spPr>
        <p:txBody>
          <a:bodyPr wrap="square" rtlCol="0" anchor="t">
            <a:spAutoFit/>
          </a:bodyPr>
          <a:lstStyle/>
          <a:p>
            <a:r>
              <a:rPr lang="en-GB" b="1">
                <a:solidFill>
                  <a:schemeClr val="bg1"/>
                </a:solidFill>
                <a:latin typeface="Source Sans Pro Light"/>
                <a:ea typeface="Source Sans Pro Light"/>
                <a:cs typeface="Arial"/>
              </a:rPr>
              <a:t>Unique ecosystem to request and receive field experience sharing from fellow Independent Professionals</a:t>
            </a:r>
          </a:p>
        </p:txBody>
      </p:sp>
    </p:spTree>
    <p:extLst>
      <p:ext uri="{BB962C8B-B14F-4D97-AF65-F5344CB8AC3E}">
        <p14:creationId xmlns:p14="http://schemas.microsoft.com/office/powerpoint/2010/main" val="267970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Image result for business phone">
            <a:extLst>
              <a:ext uri="{FF2B5EF4-FFF2-40B4-BE49-F238E27FC236}">
                <a16:creationId xmlns:a16="http://schemas.microsoft.com/office/drawing/2014/main" id="{857B91B1-BBE6-4094-AF67-4D31F6A10F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74" r="633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F96C77F-8007-4DCB-84D0-928BB23B3008}"/>
              </a:ext>
            </a:extLst>
          </p:cNvPr>
          <p:cNvSpPr/>
          <p:nvPr/>
        </p:nvSpPr>
        <p:spPr>
          <a:xfrm>
            <a:off x="0" y="0"/>
            <a:ext cx="4549254"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51ABE1FF-603D-41C4-87E7-30AE7A2A4802}"/>
              </a:ext>
            </a:extLst>
          </p:cNvPr>
          <p:cNvSpPr txBox="1"/>
          <p:nvPr/>
        </p:nvSpPr>
        <p:spPr>
          <a:xfrm>
            <a:off x="243762" y="2704011"/>
            <a:ext cx="4004497" cy="3785652"/>
          </a:xfrm>
          <a:prstGeom prst="rect">
            <a:avLst/>
          </a:prstGeom>
          <a:noFill/>
        </p:spPr>
        <p:txBody>
          <a:bodyPr wrap="square" rtlCol="0" anchor="t">
            <a:spAutoFit/>
          </a:bodyPr>
          <a:lstStyle/>
          <a:p>
            <a:r>
              <a:rPr lang="en-GB" sz="1600" dirty="0">
                <a:solidFill>
                  <a:schemeClr val="bg1"/>
                </a:solidFill>
                <a:latin typeface="Source Sans Pro Light"/>
                <a:ea typeface="Source Sans Pro Light"/>
                <a:cs typeface="Arial"/>
              </a:rPr>
              <a:t>Ask the expert ! You will get accounting advice from an accountant, marketing advice from a marketeer, IT advice from an IT specialist through </a:t>
            </a:r>
            <a:r>
              <a:rPr lang="en-GB" sz="1600" dirty="0">
                <a:solidFill>
                  <a:srgbClr val="FFC000"/>
                </a:solidFill>
                <a:latin typeface="Source Sans Pro Light"/>
                <a:ea typeface="Source Sans Pro Light"/>
                <a:cs typeface="Arial"/>
              </a:rPr>
              <a:t>our unique expert </a:t>
            </a:r>
            <a:r>
              <a:rPr lang="en-GB" sz="1600" i="1" dirty="0">
                <a:solidFill>
                  <a:srgbClr val="FFC000"/>
                </a:solidFill>
                <a:latin typeface="Source Sans Pro Light"/>
                <a:ea typeface="Source Sans Pro Light"/>
                <a:cs typeface="Arial"/>
              </a:rPr>
              <a:t>clinic</a:t>
            </a:r>
            <a:r>
              <a:rPr lang="en-GB" sz="1600" dirty="0">
                <a:solidFill>
                  <a:srgbClr val="FFC000"/>
                </a:solidFill>
                <a:latin typeface="Source Sans Pro Light"/>
                <a:ea typeface="Source Sans Pro Light"/>
                <a:cs typeface="Arial"/>
              </a:rPr>
              <a:t> program.</a:t>
            </a:r>
            <a:endParaRPr lang="en-GB" sz="1600" dirty="0">
              <a:solidFill>
                <a:srgbClr val="FFC000"/>
              </a:solidFill>
              <a:latin typeface="Source Sans Pro Light" panose="020B0403030403020204" pitchFamily="34" charset="0"/>
              <a:ea typeface="Source Sans Pro Light" panose="020B0403030403020204" pitchFamily="34" charset="0"/>
              <a:cs typeface="Arial" panose="020B0604020202020204" pitchFamily="34" charset="0"/>
            </a:endParaRPr>
          </a:p>
          <a:p>
            <a:endParaRPr lang="en-GB" sz="1600" dirty="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r>
              <a:rPr lang="en-GB" sz="1600" dirty="0">
                <a:solidFill>
                  <a:schemeClr val="bg1"/>
                </a:solidFill>
                <a:latin typeface="Source Sans Pro Light"/>
                <a:ea typeface="Source Sans Pro Light"/>
                <a:cs typeface="Arial"/>
              </a:rPr>
              <a:t>Ask the expert ! You will have access to inside knowledge of a potential client. </a:t>
            </a:r>
            <a:endParaRPr lang="en-GB" sz="1600" dirty="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endParaRPr lang="en-GB" sz="1600" dirty="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r>
              <a:rPr lang="en-GB" sz="1600" dirty="0">
                <a:solidFill>
                  <a:schemeClr val="bg1"/>
                </a:solidFill>
                <a:latin typeface="Source Sans Pro Light"/>
                <a:ea typeface="Source Sans Pro Light"/>
                <a:cs typeface="Arial"/>
              </a:rPr>
              <a:t>Ask the expert ! You will be fed about news in your field or about general business management.</a:t>
            </a:r>
          </a:p>
          <a:p>
            <a:endParaRPr lang="en-GB" sz="1600" dirty="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r>
              <a:rPr lang="en-GB" sz="1600" dirty="0">
                <a:solidFill>
                  <a:schemeClr val="bg1"/>
                </a:solidFill>
                <a:latin typeface="Source Sans Pro Light"/>
                <a:ea typeface="Source Sans Pro Light"/>
                <a:cs typeface="Arial"/>
              </a:rPr>
              <a:t>Ask the expert ! You will get a lot of attention for career or business ideas you would like to test.</a:t>
            </a:r>
          </a:p>
        </p:txBody>
      </p:sp>
      <p:sp>
        <p:nvSpPr>
          <p:cNvPr id="9" name="TextBox 8">
            <a:extLst>
              <a:ext uri="{FF2B5EF4-FFF2-40B4-BE49-F238E27FC236}">
                <a16:creationId xmlns:a16="http://schemas.microsoft.com/office/drawing/2014/main" id="{CB645B91-FF22-4160-B0B2-F8932C005372}"/>
              </a:ext>
            </a:extLst>
          </p:cNvPr>
          <p:cNvSpPr txBox="1"/>
          <p:nvPr/>
        </p:nvSpPr>
        <p:spPr>
          <a:xfrm>
            <a:off x="374751" y="614559"/>
            <a:ext cx="2959117" cy="1323439"/>
          </a:xfrm>
          <a:prstGeom prst="rect">
            <a:avLst/>
          </a:prstGeom>
          <a:noFill/>
        </p:spPr>
        <p:txBody>
          <a:bodyPr wrap="square" rtlCol="0" anchor="t">
            <a:spAutoFit/>
          </a:bodyPr>
          <a:lstStyle/>
          <a:p>
            <a:r>
              <a:rPr lang="en-GB" sz="2000" b="1">
                <a:solidFill>
                  <a:schemeClr val="bg1"/>
                </a:solidFill>
                <a:latin typeface="Source Sans Pro Light"/>
                <a:ea typeface="Source Sans Pro Light"/>
                <a:cs typeface="Arial"/>
              </a:rPr>
              <a:t>Unique ecosystem to request and receive expert advice from fellow Independent Professionals</a:t>
            </a:r>
          </a:p>
        </p:txBody>
      </p:sp>
      <p:pic>
        <p:nvPicPr>
          <p:cNvPr id="7" name="Picture 6">
            <a:extLst>
              <a:ext uri="{FF2B5EF4-FFF2-40B4-BE49-F238E27FC236}">
                <a16:creationId xmlns:a16="http://schemas.microsoft.com/office/drawing/2014/main" id="{3AE20469-F38B-4C16-9599-6582DF544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68" y="201185"/>
            <a:ext cx="954388" cy="411580"/>
          </a:xfrm>
          <a:prstGeom prst="rect">
            <a:avLst/>
          </a:prstGeom>
          <a:effectLst/>
        </p:spPr>
      </p:pic>
    </p:spTree>
    <p:extLst>
      <p:ext uri="{BB962C8B-B14F-4D97-AF65-F5344CB8AC3E}">
        <p14:creationId xmlns:p14="http://schemas.microsoft.com/office/powerpoint/2010/main" val="259884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group coaching">
            <a:extLst>
              <a:ext uri="{FF2B5EF4-FFF2-40B4-BE49-F238E27FC236}">
                <a16:creationId xmlns:a16="http://schemas.microsoft.com/office/drawing/2014/main" id="{9F9261A5-0E57-496F-AC0C-4CDAEB557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64" y="0"/>
            <a:ext cx="12222764" cy="68447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D427C6F-6684-48C1-8E18-16066F5F34BE}"/>
              </a:ext>
            </a:extLst>
          </p:cNvPr>
          <p:cNvSpPr/>
          <p:nvPr/>
        </p:nvSpPr>
        <p:spPr>
          <a:xfrm>
            <a:off x="-30764" y="4475448"/>
            <a:ext cx="12222764" cy="238255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6D39DEB-8B6C-4CE9-99DE-0AF9257F5BD3}"/>
              </a:ext>
            </a:extLst>
          </p:cNvPr>
          <p:cNvSpPr txBox="1"/>
          <p:nvPr/>
        </p:nvSpPr>
        <p:spPr>
          <a:xfrm>
            <a:off x="4412811" y="4635672"/>
            <a:ext cx="7258567" cy="2062103"/>
          </a:xfrm>
          <a:prstGeom prst="rect">
            <a:avLst/>
          </a:prstGeom>
          <a:noFill/>
        </p:spPr>
        <p:txBody>
          <a:bodyPr wrap="square" rtlCol="0" anchor="t">
            <a:spAutoFit/>
          </a:bodyPr>
          <a:lstStyle/>
          <a:p>
            <a:r>
              <a:rPr lang="en-GB" sz="1600">
                <a:solidFill>
                  <a:schemeClr val="bg1"/>
                </a:solidFill>
                <a:latin typeface="Source Sans Pro Light"/>
                <a:ea typeface="Source Sans Pro Light"/>
                <a:cs typeface="Arial"/>
              </a:rPr>
              <a:t>Any member who can demonstrate expertise and training skills can organise a bespoke training session or program. Share your field expertise with fellow independent professionals. With very limited footprint on your principal activity since it’s all live online sessions.</a:t>
            </a:r>
          </a:p>
          <a:p>
            <a:endParaRPr lang="en-GB" sz="16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r>
              <a:rPr lang="en-GB" sz="1600">
                <a:solidFill>
                  <a:schemeClr val="bg1"/>
                </a:solidFill>
                <a:latin typeface="Source Sans Pro Light"/>
                <a:ea typeface="Source Sans Pro Light"/>
                <a:cs typeface="Arial"/>
              </a:rPr>
              <a:t>Subject matters experts also gain visibility and recognition in the ecosystem through the sharing of their expertise and experience in articles, answers to questions, contributions to the various groups.</a:t>
            </a:r>
          </a:p>
        </p:txBody>
      </p:sp>
      <p:pic>
        <p:nvPicPr>
          <p:cNvPr id="6" name="Picture 5">
            <a:extLst>
              <a:ext uri="{FF2B5EF4-FFF2-40B4-BE49-F238E27FC236}">
                <a16:creationId xmlns:a16="http://schemas.microsoft.com/office/drawing/2014/main" id="{C5DA57B7-5365-490E-A8C1-7841D2BE9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68" y="4733439"/>
            <a:ext cx="954388" cy="411580"/>
          </a:xfrm>
          <a:prstGeom prst="rect">
            <a:avLst/>
          </a:prstGeom>
          <a:effectLst/>
        </p:spPr>
      </p:pic>
      <p:sp>
        <p:nvSpPr>
          <p:cNvPr id="10" name="TextBox 9">
            <a:extLst>
              <a:ext uri="{FF2B5EF4-FFF2-40B4-BE49-F238E27FC236}">
                <a16:creationId xmlns:a16="http://schemas.microsoft.com/office/drawing/2014/main" id="{A77FA094-5E60-4FC3-9F5E-4BC33A9B2E40}"/>
              </a:ext>
            </a:extLst>
          </p:cNvPr>
          <p:cNvSpPr txBox="1"/>
          <p:nvPr/>
        </p:nvSpPr>
        <p:spPr>
          <a:xfrm>
            <a:off x="388349" y="5150770"/>
            <a:ext cx="3070468" cy="1323439"/>
          </a:xfrm>
          <a:prstGeom prst="rect">
            <a:avLst/>
          </a:prstGeom>
          <a:noFill/>
        </p:spPr>
        <p:txBody>
          <a:bodyPr wrap="square" rtlCol="0" anchor="t">
            <a:spAutoFit/>
          </a:bodyPr>
          <a:lstStyle/>
          <a:p>
            <a:r>
              <a:rPr lang="en-GB" sz="2000" b="1">
                <a:solidFill>
                  <a:schemeClr val="bg1"/>
                </a:solidFill>
                <a:latin typeface="Source Sans Pro Light"/>
                <a:ea typeface="Source Sans Pro Light"/>
                <a:cs typeface="Arial"/>
              </a:rPr>
              <a:t>The only ecosystem where Independent Professionals can share their expertise with their peers</a:t>
            </a:r>
          </a:p>
        </p:txBody>
      </p:sp>
    </p:spTree>
    <p:extLst>
      <p:ext uri="{BB962C8B-B14F-4D97-AF65-F5344CB8AC3E}">
        <p14:creationId xmlns:p14="http://schemas.microsoft.com/office/powerpoint/2010/main" val="417213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recruiting">
            <a:extLst>
              <a:ext uri="{FF2B5EF4-FFF2-40B4-BE49-F238E27FC236}">
                <a16:creationId xmlns:a16="http://schemas.microsoft.com/office/drawing/2014/main" id="{BCCC152D-7D69-45F4-A799-91C10A2591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9860F92-E487-439D-80A6-16D05FA4FDD2}"/>
              </a:ext>
            </a:extLst>
          </p:cNvPr>
          <p:cNvSpPr/>
          <p:nvPr/>
        </p:nvSpPr>
        <p:spPr>
          <a:xfrm>
            <a:off x="7625294" y="0"/>
            <a:ext cx="4549254" cy="6858000"/>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9094440C-AB95-4997-B078-F8725FC8F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8037" y="201185"/>
            <a:ext cx="954388" cy="411580"/>
          </a:xfrm>
          <a:prstGeom prst="rect">
            <a:avLst/>
          </a:prstGeom>
          <a:effectLst/>
        </p:spPr>
      </p:pic>
      <p:sp>
        <p:nvSpPr>
          <p:cNvPr id="7" name="TextBox 6">
            <a:extLst>
              <a:ext uri="{FF2B5EF4-FFF2-40B4-BE49-F238E27FC236}">
                <a16:creationId xmlns:a16="http://schemas.microsoft.com/office/drawing/2014/main" id="{FB167B6A-C27E-4193-9E2B-16BF3502708A}"/>
              </a:ext>
            </a:extLst>
          </p:cNvPr>
          <p:cNvSpPr txBox="1"/>
          <p:nvPr/>
        </p:nvSpPr>
        <p:spPr>
          <a:xfrm>
            <a:off x="9219652" y="614559"/>
            <a:ext cx="2553105" cy="1323439"/>
          </a:xfrm>
          <a:prstGeom prst="rect">
            <a:avLst/>
          </a:prstGeom>
          <a:noFill/>
        </p:spPr>
        <p:txBody>
          <a:bodyPr wrap="square" rtlCol="0">
            <a:spAutoFit/>
          </a:bodyPr>
          <a:lstStyle/>
          <a:p>
            <a:pPr algn="r"/>
            <a:r>
              <a:rPr lang="en-GB" sz="2000" b="1">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rPr>
              <a:t>A unique ecosystem with proactive support for each member and each community</a:t>
            </a:r>
          </a:p>
        </p:txBody>
      </p:sp>
      <p:sp>
        <p:nvSpPr>
          <p:cNvPr id="8" name="TextBox 7">
            <a:extLst>
              <a:ext uri="{FF2B5EF4-FFF2-40B4-BE49-F238E27FC236}">
                <a16:creationId xmlns:a16="http://schemas.microsoft.com/office/drawing/2014/main" id="{E33AF458-1D7D-4A36-A08B-CE9ACDD0B684}"/>
              </a:ext>
            </a:extLst>
          </p:cNvPr>
          <p:cNvSpPr txBox="1"/>
          <p:nvPr/>
        </p:nvSpPr>
        <p:spPr>
          <a:xfrm>
            <a:off x="7899742" y="2704011"/>
            <a:ext cx="4004497" cy="3785652"/>
          </a:xfrm>
          <a:prstGeom prst="rect">
            <a:avLst/>
          </a:prstGeom>
          <a:noFill/>
        </p:spPr>
        <p:txBody>
          <a:bodyPr wrap="square" rtlCol="0" anchor="t">
            <a:spAutoFit/>
          </a:bodyPr>
          <a:lstStyle/>
          <a:p>
            <a:r>
              <a:rPr lang="en-GB" sz="1600">
                <a:solidFill>
                  <a:schemeClr val="bg1"/>
                </a:solidFill>
                <a:latin typeface="Source Sans Pro Light"/>
                <a:ea typeface="Source Sans Pro Light"/>
                <a:cs typeface="Arial"/>
              </a:rPr>
              <a:t>You can invite your contacts to join betoobe; in doing so you commit to help them personally over time draw the most benefits from the ecosystem.</a:t>
            </a:r>
          </a:p>
          <a:p>
            <a:endParaRPr lang="en-GB" sz="16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r>
              <a:rPr lang="en-GB" sz="1600">
                <a:solidFill>
                  <a:schemeClr val="bg1"/>
                </a:solidFill>
                <a:latin typeface="Source Sans Pro Light"/>
                <a:ea typeface="Source Sans Pro Light"/>
                <a:cs typeface="Arial"/>
              </a:rPr>
              <a:t>Orienting them in the ecosystem, ensuring their questions get answered, organizing in person encounters, etc.</a:t>
            </a:r>
          </a:p>
          <a:p>
            <a:endParaRPr lang="en-GB" sz="16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r>
              <a:rPr lang="en-GB" sz="1600">
                <a:solidFill>
                  <a:schemeClr val="bg1"/>
                </a:solidFill>
                <a:latin typeface="Source Sans Pro Light"/>
                <a:ea typeface="Source Sans Pro Light"/>
                <a:cs typeface="Arial"/>
              </a:rPr>
              <a:t>Some members will take responsibility for a community, supporting them, and proactively requesting support for the whole community, ensuring more value is created for this particular group of members.</a:t>
            </a:r>
          </a:p>
        </p:txBody>
      </p:sp>
    </p:spTree>
    <p:extLst>
      <p:ext uri="{BB962C8B-B14F-4D97-AF65-F5344CB8AC3E}">
        <p14:creationId xmlns:p14="http://schemas.microsoft.com/office/powerpoint/2010/main" val="107087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personne, portable, table, ordinateur&#10;&#10;Description générée avec un niveau de confiance très élevé">
            <a:extLst>
              <a:ext uri="{FF2B5EF4-FFF2-40B4-BE49-F238E27FC236}">
                <a16:creationId xmlns:a16="http://schemas.microsoft.com/office/drawing/2014/main" id="{D7D547BB-F934-4806-AA2B-4D8D22E14DE3}"/>
              </a:ext>
            </a:extLst>
          </p:cNvPr>
          <p:cNvPicPr>
            <a:picLocks noChangeAspect="1"/>
          </p:cNvPicPr>
          <p:nvPr/>
        </p:nvPicPr>
        <p:blipFill>
          <a:blip r:embed="rId2"/>
          <a:stretch>
            <a:fillRect/>
          </a:stretch>
        </p:blipFill>
        <p:spPr>
          <a:xfrm>
            <a:off x="1707823" y="-46805"/>
            <a:ext cx="10481034" cy="6983033"/>
          </a:xfrm>
          <a:prstGeom prst="rect">
            <a:avLst/>
          </a:prstGeom>
        </p:spPr>
      </p:pic>
      <p:sp>
        <p:nvSpPr>
          <p:cNvPr id="4" name="Rectangle 3">
            <a:extLst>
              <a:ext uri="{FF2B5EF4-FFF2-40B4-BE49-F238E27FC236}">
                <a16:creationId xmlns:a16="http://schemas.microsoft.com/office/drawing/2014/main" id="{99860F92-E487-439D-80A6-16D05FA4FDD2}"/>
              </a:ext>
            </a:extLst>
          </p:cNvPr>
          <p:cNvSpPr/>
          <p:nvPr/>
        </p:nvSpPr>
        <p:spPr>
          <a:xfrm>
            <a:off x="0" y="0"/>
            <a:ext cx="4549254" cy="6858000"/>
          </a:xfrm>
          <a:prstGeom prst="rect">
            <a:avLst/>
          </a:prstGeom>
          <a:solidFill>
            <a:srgbClr val="3A2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C6AFE24-E742-4F2F-B79B-1870255ADD29}"/>
              </a:ext>
            </a:extLst>
          </p:cNvPr>
          <p:cNvSpPr txBox="1"/>
          <p:nvPr/>
        </p:nvSpPr>
        <p:spPr>
          <a:xfrm>
            <a:off x="385761" y="614559"/>
            <a:ext cx="2265269" cy="1015663"/>
          </a:xfrm>
          <a:prstGeom prst="rect">
            <a:avLst/>
          </a:prstGeom>
          <a:noFill/>
        </p:spPr>
        <p:txBody>
          <a:bodyPr wrap="square" rtlCol="0">
            <a:spAutoFit/>
          </a:bodyPr>
          <a:lstStyle/>
          <a:p>
            <a:r>
              <a:rPr lang="en-GB" sz="2000" b="1">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rPr>
              <a:t>Exclusive jobs curated in an exclusive way</a:t>
            </a:r>
          </a:p>
        </p:txBody>
      </p:sp>
      <p:sp>
        <p:nvSpPr>
          <p:cNvPr id="12" name="TextBox 11">
            <a:extLst>
              <a:ext uri="{FF2B5EF4-FFF2-40B4-BE49-F238E27FC236}">
                <a16:creationId xmlns:a16="http://schemas.microsoft.com/office/drawing/2014/main" id="{BF3856ED-33FE-417F-8586-C1021A027319}"/>
              </a:ext>
            </a:extLst>
          </p:cNvPr>
          <p:cNvSpPr txBox="1"/>
          <p:nvPr/>
        </p:nvSpPr>
        <p:spPr>
          <a:xfrm>
            <a:off x="385761" y="2027003"/>
            <a:ext cx="4004497" cy="4278094"/>
          </a:xfrm>
          <a:prstGeom prst="rect">
            <a:avLst/>
          </a:prstGeom>
          <a:noFill/>
        </p:spPr>
        <p:txBody>
          <a:bodyPr wrap="square" rtlCol="0" anchor="t">
            <a:spAutoFit/>
          </a:bodyPr>
          <a:lstStyle/>
          <a:p>
            <a:r>
              <a:rPr lang="en-GB" sz="1600">
                <a:solidFill>
                  <a:schemeClr val="bg1"/>
                </a:solidFill>
                <a:latin typeface="Source Sans Pro Light"/>
                <a:ea typeface="Source Sans Pro Light"/>
                <a:cs typeface="Arial"/>
              </a:rPr>
              <a:t>Job opportunities are coming from external clients and exclusively curated by fellow members. </a:t>
            </a:r>
            <a:endParaRPr lang="en-GB" sz="16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endParaRPr lang="en-GB" sz="16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r>
              <a:rPr lang="en-GB" sz="1600">
                <a:solidFill>
                  <a:schemeClr val="bg1"/>
                </a:solidFill>
                <a:latin typeface="Source Sans Pro Light"/>
                <a:ea typeface="Source Sans Pro Light"/>
                <a:cs typeface="Arial"/>
              </a:rPr>
              <a:t>The principle is that no agency is involved in the process, demanding a cut or margin on the future invoices of the retained independent professional. </a:t>
            </a:r>
            <a:endParaRPr lang="en-GB" sz="16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endParaRPr lang="en-GB" sz="16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r>
              <a:rPr lang="en-GB" sz="1600">
                <a:solidFill>
                  <a:schemeClr val="bg1"/>
                </a:solidFill>
                <a:latin typeface="Source Sans Pro Light"/>
                <a:ea typeface="Source Sans Pro Light"/>
                <a:cs typeface="Arial"/>
              </a:rPr>
              <a:t>The job board also contains opportunities to work for a fellow independent professional or with a betoobe workgroup. </a:t>
            </a:r>
            <a:endParaRPr lang="en-GB" sz="16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endParaRPr lang="en-GB" sz="16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r>
              <a:rPr lang="en-GB" sz="1600">
                <a:solidFill>
                  <a:schemeClr val="bg1"/>
                </a:solidFill>
                <a:latin typeface="Source Sans Pro Light"/>
                <a:ea typeface="Source Sans Pro Light"/>
                <a:cs typeface="Arial"/>
              </a:rPr>
              <a:t>betoobe workgroups are also a materialisation of the opportunity for groups of members to work together in project mode to solve complex client problems.</a:t>
            </a:r>
          </a:p>
        </p:txBody>
      </p:sp>
      <p:pic>
        <p:nvPicPr>
          <p:cNvPr id="8" name="Picture 7">
            <a:extLst>
              <a:ext uri="{FF2B5EF4-FFF2-40B4-BE49-F238E27FC236}">
                <a16:creationId xmlns:a16="http://schemas.microsoft.com/office/drawing/2014/main" id="{7AEE91F1-75FA-4B6F-ACC4-49DBCDB5E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68" y="201185"/>
            <a:ext cx="954388" cy="411580"/>
          </a:xfrm>
          <a:prstGeom prst="rect">
            <a:avLst/>
          </a:prstGeom>
          <a:effectLst/>
        </p:spPr>
      </p:pic>
    </p:spTree>
    <p:extLst>
      <p:ext uri="{BB962C8B-B14F-4D97-AF65-F5344CB8AC3E}">
        <p14:creationId xmlns:p14="http://schemas.microsoft.com/office/powerpoint/2010/main" val="396727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osaic business faces">
            <a:extLst>
              <a:ext uri="{FF2B5EF4-FFF2-40B4-BE49-F238E27FC236}">
                <a16:creationId xmlns:a16="http://schemas.microsoft.com/office/drawing/2014/main" id="{CB38C669-1438-4913-9B47-80D4E4A05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0A6D9A9-C118-41FF-8B63-D5AF1F8202A5}"/>
              </a:ext>
            </a:extLst>
          </p:cNvPr>
          <p:cNvSpPr/>
          <p:nvPr/>
        </p:nvSpPr>
        <p:spPr>
          <a:xfrm>
            <a:off x="0" y="4475448"/>
            <a:ext cx="12192000" cy="238255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B93B214-5FA4-4017-9A78-41952728A6DD}"/>
              </a:ext>
            </a:extLst>
          </p:cNvPr>
          <p:cNvSpPr txBox="1"/>
          <p:nvPr/>
        </p:nvSpPr>
        <p:spPr>
          <a:xfrm>
            <a:off x="4412811" y="4610266"/>
            <a:ext cx="7446340" cy="2031325"/>
          </a:xfrm>
          <a:prstGeom prst="rect">
            <a:avLst/>
          </a:prstGeom>
          <a:noFill/>
        </p:spPr>
        <p:txBody>
          <a:bodyPr wrap="square" rtlCol="0" anchor="t">
            <a:spAutoFit/>
          </a:bodyPr>
          <a:lstStyle/>
          <a:p>
            <a:r>
              <a:rPr lang="en-GB" sz="1400">
                <a:solidFill>
                  <a:schemeClr val="bg1"/>
                </a:solidFill>
                <a:latin typeface="Source Sans Pro Light"/>
                <a:ea typeface="Source Sans Pro Light"/>
                <a:cs typeface="Arial"/>
              </a:rPr>
              <a:t>70% of all the direct revenues from the membership subscription and Mindshare session booking fees are given back to members. The more you contribute the more you earn!</a:t>
            </a:r>
            <a:endParaRPr lang="en-GB" sz="14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endParaRPr lang="en-GB" sz="14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r>
              <a:rPr lang="en-GB" sz="1400">
                <a:solidFill>
                  <a:schemeClr val="bg1"/>
                </a:solidFill>
                <a:latin typeface="Source Sans Pro Light"/>
                <a:ea typeface="Source Sans Pro Light"/>
                <a:cs typeface="Arial"/>
              </a:rPr>
              <a:t>Up to 60% of the subscription fees are distributed to members who invite others to join, and to members who actively manage a community of expertise  to compensate fairly for the time they spend supporting their peers.  Members who recruit, or find a business opportunity for other Independent Professionals  are keeping up to 80% of their booking and finders' fees.</a:t>
            </a:r>
          </a:p>
          <a:p>
            <a:endParaRPr lang="en-GB" sz="1400">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endParaRPr>
          </a:p>
          <a:p>
            <a:r>
              <a:rPr lang="en-GB" sz="1400">
                <a:solidFill>
                  <a:schemeClr val="bg1"/>
                </a:solidFill>
                <a:latin typeface="Source Sans Pro Light"/>
                <a:ea typeface="Source Sans Pro Light"/>
                <a:cs typeface="Arial"/>
              </a:rPr>
              <a:t>The remaining 30% is used to support the running, maintenance and development of the ecosystem.</a:t>
            </a:r>
          </a:p>
        </p:txBody>
      </p:sp>
      <p:pic>
        <p:nvPicPr>
          <p:cNvPr id="6" name="Picture 5">
            <a:extLst>
              <a:ext uri="{FF2B5EF4-FFF2-40B4-BE49-F238E27FC236}">
                <a16:creationId xmlns:a16="http://schemas.microsoft.com/office/drawing/2014/main" id="{CD2A8F3A-E8DB-430C-A3EF-7BD53329C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68" y="4733439"/>
            <a:ext cx="954388" cy="411580"/>
          </a:xfrm>
          <a:prstGeom prst="rect">
            <a:avLst/>
          </a:prstGeom>
          <a:effectLst/>
        </p:spPr>
      </p:pic>
      <p:sp>
        <p:nvSpPr>
          <p:cNvPr id="9" name="TextBox 8">
            <a:extLst>
              <a:ext uri="{FF2B5EF4-FFF2-40B4-BE49-F238E27FC236}">
                <a16:creationId xmlns:a16="http://schemas.microsoft.com/office/drawing/2014/main" id="{9D639396-7ACF-4A20-B042-B867314F913A}"/>
              </a:ext>
            </a:extLst>
          </p:cNvPr>
          <p:cNvSpPr txBox="1"/>
          <p:nvPr/>
        </p:nvSpPr>
        <p:spPr>
          <a:xfrm>
            <a:off x="388348" y="5150770"/>
            <a:ext cx="3360123" cy="1323439"/>
          </a:xfrm>
          <a:prstGeom prst="rect">
            <a:avLst/>
          </a:prstGeom>
          <a:noFill/>
        </p:spPr>
        <p:txBody>
          <a:bodyPr wrap="square" rtlCol="0">
            <a:spAutoFit/>
          </a:bodyPr>
          <a:lstStyle/>
          <a:p>
            <a:r>
              <a:rPr lang="en-GB" sz="2000" b="1">
                <a:solidFill>
                  <a:schemeClr val="bg1"/>
                </a:solidFill>
                <a:latin typeface="Source Sans Pro Light" panose="020B0403030403020204" pitchFamily="34" charset="0"/>
                <a:ea typeface="Source Sans Pro Light" panose="020B0403030403020204" pitchFamily="34" charset="0"/>
                <a:cs typeface="Arial" panose="020B0604020202020204" pitchFamily="34" charset="0"/>
              </a:rPr>
              <a:t>The only independent professional ecosystem where members are incentivised to help each other</a:t>
            </a:r>
          </a:p>
        </p:txBody>
      </p:sp>
    </p:spTree>
    <p:extLst>
      <p:ext uri="{BB962C8B-B14F-4D97-AF65-F5344CB8AC3E}">
        <p14:creationId xmlns:p14="http://schemas.microsoft.com/office/powerpoint/2010/main" val="342900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FCA872FF250546944DF27BAB3D9CD1" ma:contentTypeVersion="10" ma:contentTypeDescription="Create a new document." ma:contentTypeScope="" ma:versionID="dfe6f1649736a5923d14abf625fa46d9">
  <xsd:schema xmlns:xsd="http://www.w3.org/2001/XMLSchema" xmlns:xs="http://www.w3.org/2001/XMLSchema" xmlns:p="http://schemas.microsoft.com/office/2006/metadata/properties" xmlns:ns2="a2e1bd49-aa63-488a-afe3-33ecfe1c2f38" xmlns:ns3="5b3d0150-4abd-4416-9e55-77704f34f84e" targetNamespace="http://schemas.microsoft.com/office/2006/metadata/properties" ma:root="true" ma:fieldsID="ddf4e2ca120411f25986ef78f0622b91" ns2:_="" ns3:_="">
    <xsd:import namespace="a2e1bd49-aa63-488a-afe3-33ecfe1c2f38"/>
    <xsd:import namespace="5b3d0150-4abd-4416-9e55-77704f34f84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e1bd49-aa63-488a-afe3-33ecfe1c2f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3d0150-4abd-4416-9e55-77704f34f84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65DECEE-239F-45E9-A2A1-88CF575168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e1bd49-aa63-488a-afe3-33ecfe1c2f38"/>
    <ds:schemaRef ds:uri="5b3d0150-4abd-4416-9e55-77704f34f8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EFD742-B9DC-423E-BEF4-346B74902CCA}">
  <ds:schemaRefs>
    <ds:schemaRef ds:uri="http://schemas.microsoft.com/sharepoint/v3/contenttype/forms"/>
  </ds:schemaRefs>
</ds:datastoreItem>
</file>

<file path=customXml/itemProps3.xml><?xml version="1.0" encoding="utf-8"?>
<ds:datastoreItem xmlns:ds="http://schemas.openxmlformats.org/officeDocument/2006/customXml" ds:itemID="{7895ABD4-AEDA-4615-87F3-A94F3ADA9E0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97</TotalTime>
  <Words>1562</Words>
  <Application>Microsoft Office PowerPoint</Application>
  <PresentationFormat>Widescreen</PresentationFormat>
  <Paragraphs>259</Paragraphs>
  <Slides>25</Slides>
  <Notes>10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Compensation PLan</dc:title>
  <dc:creator>Jean-Paul Delmeire</dc:creator>
  <cp:lastModifiedBy>Jean-Paul Delmeire</cp:lastModifiedBy>
  <cp:revision>24</cp:revision>
  <dcterms:created xsi:type="dcterms:W3CDTF">2019-09-26T05:30:00Z</dcterms:created>
  <dcterms:modified xsi:type="dcterms:W3CDTF">2020-01-11T14:09:04Z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0x01010043FCA872FF250546944DF27BAB3D9CD1</vt:lpwstr>
  </property>
</Properties>
</file>