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70" r:id="rId6"/>
    <p:sldId id="271" r:id="rId7"/>
    <p:sldId id="273" r:id="rId8"/>
    <p:sldId id="274" r:id="rId9"/>
    <p:sldId id="275" r:id="rId10"/>
    <p:sldId id="269" r:id="rId11"/>
    <p:sldId id="272" r:id="rId12"/>
    <p:sldId id="276" r:id="rId13"/>
    <p:sldId id="268" r:id="rId1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B63B"/>
    <a:srgbClr val="303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66D928-567F-4E71-BFDA-F823B4072FFC}" v="183" dt="2020-04-04T10:54:38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5220" autoAdjust="0"/>
  </p:normalViewPr>
  <p:slideViewPr>
    <p:cSldViewPr snapToGrid="0">
      <p:cViewPr varScale="1">
        <p:scale>
          <a:sx n="83" d="100"/>
          <a:sy n="83" d="100"/>
        </p:scale>
        <p:origin x="60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erry de Vries" userId="b5a44683dc293ebd" providerId="LiveId" clId="{7A842280-D8CA-430E-B1D6-EC835AA5C4A5}"/>
    <pc:docChg chg="custSel modSld">
      <pc:chgData name="Thierry de Vries" userId="b5a44683dc293ebd" providerId="LiveId" clId="{7A842280-D8CA-430E-B1D6-EC835AA5C4A5}" dt="2020-03-23T13:15:38.804" v="2033" actId="1076"/>
      <pc:docMkLst>
        <pc:docMk/>
      </pc:docMkLst>
      <pc:sldChg chg="modSp">
        <pc:chgData name="Thierry de Vries" userId="b5a44683dc293ebd" providerId="LiveId" clId="{7A842280-D8CA-430E-B1D6-EC835AA5C4A5}" dt="2020-03-23T13:12:37.325" v="1907" actId="122"/>
        <pc:sldMkLst>
          <pc:docMk/>
          <pc:sldMk cId="1551882770" sldId="256"/>
        </pc:sldMkLst>
        <pc:spChg chg="mod">
          <ac:chgData name="Thierry de Vries" userId="b5a44683dc293ebd" providerId="LiveId" clId="{7A842280-D8CA-430E-B1D6-EC835AA5C4A5}" dt="2020-03-23T13:12:37.325" v="1907" actId="122"/>
          <ac:spMkLst>
            <pc:docMk/>
            <pc:sldMk cId="1551882770" sldId="256"/>
            <ac:spMk id="3" creationId="{1C1FEC51-5DBA-435E-B9C7-0C655285C32F}"/>
          </ac:spMkLst>
        </pc:spChg>
      </pc:sldChg>
      <pc:sldChg chg="modSp">
        <pc:chgData name="Thierry de Vries" userId="b5a44683dc293ebd" providerId="LiveId" clId="{7A842280-D8CA-430E-B1D6-EC835AA5C4A5}" dt="2020-03-23T13:11:23.468" v="1862" actId="113"/>
        <pc:sldMkLst>
          <pc:docMk/>
          <pc:sldMk cId="442167117" sldId="268"/>
        </pc:sldMkLst>
        <pc:spChg chg="mod">
          <ac:chgData name="Thierry de Vries" userId="b5a44683dc293ebd" providerId="LiveId" clId="{7A842280-D8CA-430E-B1D6-EC835AA5C4A5}" dt="2020-03-23T13:11:23.468" v="1862" actId="113"/>
          <ac:spMkLst>
            <pc:docMk/>
            <pc:sldMk cId="442167117" sldId="268"/>
            <ac:spMk id="10" creationId="{0B44F523-D6CC-4A60-A6AB-A7D1362068F1}"/>
          </ac:spMkLst>
        </pc:spChg>
      </pc:sldChg>
      <pc:sldChg chg="modSp">
        <pc:chgData name="Thierry de Vries" userId="b5a44683dc293ebd" providerId="LiveId" clId="{7A842280-D8CA-430E-B1D6-EC835AA5C4A5}" dt="2020-03-23T13:14:44.250" v="2028" actId="1076"/>
        <pc:sldMkLst>
          <pc:docMk/>
          <pc:sldMk cId="2798774821" sldId="269"/>
        </pc:sldMkLst>
        <pc:spChg chg="mod">
          <ac:chgData name="Thierry de Vries" userId="b5a44683dc293ebd" providerId="LiveId" clId="{7A842280-D8CA-430E-B1D6-EC835AA5C4A5}" dt="2020-03-23T12:50:52.321" v="519" actId="403"/>
          <ac:spMkLst>
            <pc:docMk/>
            <pc:sldMk cId="2798774821" sldId="269"/>
            <ac:spMk id="10" creationId="{79E3B44C-10C8-45EB-B327-99F693879352}"/>
          </ac:spMkLst>
        </pc:spChg>
        <pc:spChg chg="mod">
          <ac:chgData name="Thierry de Vries" userId="b5a44683dc293ebd" providerId="LiveId" clId="{7A842280-D8CA-430E-B1D6-EC835AA5C4A5}" dt="2020-03-23T13:14:40.221" v="2027" actId="1076"/>
          <ac:spMkLst>
            <pc:docMk/>
            <pc:sldMk cId="2798774821" sldId="269"/>
            <ac:spMk id="15" creationId="{AB0C7098-BF8E-48FD-BAC1-1808820BC950}"/>
          </ac:spMkLst>
        </pc:spChg>
        <pc:spChg chg="mod">
          <ac:chgData name="Thierry de Vries" userId="b5a44683dc293ebd" providerId="LiveId" clId="{7A842280-D8CA-430E-B1D6-EC835AA5C4A5}" dt="2020-03-23T13:14:44.250" v="2028" actId="1076"/>
          <ac:spMkLst>
            <pc:docMk/>
            <pc:sldMk cId="2798774821" sldId="269"/>
            <ac:spMk id="16" creationId="{CC283D87-253E-4E6E-8A50-23DEF379AED2}"/>
          </ac:spMkLst>
        </pc:spChg>
        <pc:grpChg chg="mod">
          <ac:chgData name="Thierry de Vries" userId="b5a44683dc293ebd" providerId="LiveId" clId="{7A842280-D8CA-430E-B1D6-EC835AA5C4A5}" dt="2020-03-23T12:52:43.246" v="582"/>
          <ac:grpSpMkLst>
            <pc:docMk/>
            <pc:sldMk cId="2798774821" sldId="269"/>
            <ac:grpSpMk id="17" creationId="{3EF98FAF-962D-463E-BA64-379BFA11B411}"/>
          </ac:grpSpMkLst>
        </pc:grpChg>
      </pc:sldChg>
      <pc:sldChg chg="modSp">
        <pc:chgData name="Thierry de Vries" userId="b5a44683dc293ebd" providerId="LiveId" clId="{7A842280-D8CA-430E-B1D6-EC835AA5C4A5}" dt="2020-03-23T12:12:28.865" v="151" actId="20577"/>
        <pc:sldMkLst>
          <pc:docMk/>
          <pc:sldMk cId="1022478167" sldId="270"/>
        </pc:sldMkLst>
        <pc:spChg chg="mod">
          <ac:chgData name="Thierry de Vries" userId="b5a44683dc293ebd" providerId="LiveId" clId="{7A842280-D8CA-430E-B1D6-EC835AA5C4A5}" dt="2020-03-23T12:10:02.138" v="102" actId="14100"/>
          <ac:spMkLst>
            <pc:docMk/>
            <pc:sldMk cId="1022478167" sldId="270"/>
            <ac:spMk id="9" creationId="{8080A52E-577F-4A70-9D04-6864E0B59ACE}"/>
          </ac:spMkLst>
        </pc:spChg>
        <pc:spChg chg="mod">
          <ac:chgData name="Thierry de Vries" userId="b5a44683dc293ebd" providerId="LiveId" clId="{7A842280-D8CA-430E-B1D6-EC835AA5C4A5}" dt="2020-03-23T12:12:28.865" v="151" actId="20577"/>
          <ac:spMkLst>
            <pc:docMk/>
            <pc:sldMk cId="1022478167" sldId="270"/>
            <ac:spMk id="10" creationId="{0B44F523-D6CC-4A60-A6AB-A7D1362068F1}"/>
          </ac:spMkLst>
        </pc:spChg>
      </pc:sldChg>
      <pc:sldChg chg="modSp">
        <pc:chgData name="Thierry de Vries" userId="b5a44683dc293ebd" providerId="LiveId" clId="{7A842280-D8CA-430E-B1D6-EC835AA5C4A5}" dt="2020-03-23T12:22:18.418" v="367" actId="20577"/>
        <pc:sldMkLst>
          <pc:docMk/>
          <pc:sldMk cId="682108974" sldId="271"/>
        </pc:sldMkLst>
        <pc:spChg chg="mod">
          <ac:chgData name="Thierry de Vries" userId="b5a44683dc293ebd" providerId="LiveId" clId="{7A842280-D8CA-430E-B1D6-EC835AA5C4A5}" dt="2020-03-23T12:22:18.418" v="367" actId="20577"/>
          <ac:spMkLst>
            <pc:docMk/>
            <pc:sldMk cId="682108974" sldId="271"/>
            <ac:spMk id="10" creationId="{0B44F523-D6CC-4A60-A6AB-A7D1362068F1}"/>
          </ac:spMkLst>
        </pc:spChg>
      </pc:sldChg>
      <pc:sldChg chg="modSp">
        <pc:chgData name="Thierry de Vries" userId="b5a44683dc293ebd" providerId="LiveId" clId="{7A842280-D8CA-430E-B1D6-EC835AA5C4A5}" dt="2020-03-23T13:03:13.151" v="1158" actId="14100"/>
        <pc:sldMkLst>
          <pc:docMk/>
          <pc:sldMk cId="1648630340" sldId="272"/>
        </pc:sldMkLst>
        <pc:spChg chg="mod">
          <ac:chgData name="Thierry de Vries" userId="b5a44683dc293ebd" providerId="LiveId" clId="{7A842280-D8CA-430E-B1D6-EC835AA5C4A5}" dt="2020-03-23T12:55:44.068" v="808" actId="403"/>
          <ac:spMkLst>
            <pc:docMk/>
            <pc:sldMk cId="1648630340" sldId="272"/>
            <ac:spMk id="8" creationId="{D11FFDF0-87A7-4468-A990-5A8D057C090D}"/>
          </ac:spMkLst>
        </pc:spChg>
        <pc:spChg chg="mod">
          <ac:chgData name="Thierry de Vries" userId="b5a44683dc293ebd" providerId="LiveId" clId="{7A842280-D8CA-430E-B1D6-EC835AA5C4A5}" dt="2020-03-23T13:03:06.148" v="1157" actId="1076"/>
          <ac:spMkLst>
            <pc:docMk/>
            <pc:sldMk cId="1648630340" sldId="272"/>
            <ac:spMk id="11" creationId="{75E635A4-BDC1-4095-8E3A-EB19395CB21B}"/>
          </ac:spMkLst>
        </pc:spChg>
        <pc:spChg chg="mod">
          <ac:chgData name="Thierry de Vries" userId="b5a44683dc293ebd" providerId="LiveId" clId="{7A842280-D8CA-430E-B1D6-EC835AA5C4A5}" dt="2020-03-23T13:03:00.956" v="1156" actId="1076"/>
          <ac:spMkLst>
            <pc:docMk/>
            <pc:sldMk cId="1648630340" sldId="272"/>
            <ac:spMk id="12" creationId="{369E89D1-80CA-4A96-A107-CB564CE7263B}"/>
          </ac:spMkLst>
        </pc:spChg>
        <pc:spChg chg="mod">
          <ac:chgData name="Thierry de Vries" userId="b5a44683dc293ebd" providerId="LiveId" clId="{7A842280-D8CA-430E-B1D6-EC835AA5C4A5}" dt="2020-03-23T12:57:49.653" v="895" actId="20577"/>
          <ac:spMkLst>
            <pc:docMk/>
            <pc:sldMk cId="1648630340" sldId="272"/>
            <ac:spMk id="13" creationId="{6E78A25B-098A-475F-AA95-8567B0E2707A}"/>
          </ac:spMkLst>
        </pc:spChg>
        <pc:grpChg chg="mod">
          <ac:chgData name="Thierry de Vries" userId="b5a44683dc293ebd" providerId="LiveId" clId="{7A842280-D8CA-430E-B1D6-EC835AA5C4A5}" dt="2020-03-23T13:03:13.151" v="1158" actId="14100"/>
          <ac:grpSpMkLst>
            <pc:docMk/>
            <pc:sldMk cId="1648630340" sldId="272"/>
            <ac:grpSpMk id="4" creationId="{3FF3373C-4777-4BAF-889D-217024316E32}"/>
          </ac:grpSpMkLst>
        </pc:grpChg>
        <pc:picChg chg="mod">
          <ac:chgData name="Thierry de Vries" userId="b5a44683dc293ebd" providerId="LiveId" clId="{7A842280-D8CA-430E-B1D6-EC835AA5C4A5}" dt="2020-03-23T13:02:55.313" v="1155" actId="1076"/>
          <ac:picMkLst>
            <pc:docMk/>
            <pc:sldMk cId="1648630340" sldId="272"/>
            <ac:picMk id="5" creationId="{6F59954A-12DD-4AD2-9FFA-358F104B0BC9}"/>
          </ac:picMkLst>
        </pc:picChg>
        <pc:picChg chg="mod">
          <ac:chgData name="Thierry de Vries" userId="b5a44683dc293ebd" providerId="LiveId" clId="{7A842280-D8CA-430E-B1D6-EC835AA5C4A5}" dt="2020-03-23T12:56:55.981" v="844" actId="14100"/>
          <ac:picMkLst>
            <pc:docMk/>
            <pc:sldMk cId="1648630340" sldId="272"/>
            <ac:picMk id="10" creationId="{79164F7E-CFA2-4943-8C64-C339906B46D0}"/>
          </ac:picMkLst>
        </pc:picChg>
      </pc:sldChg>
      <pc:sldChg chg="modSp">
        <pc:chgData name="Thierry de Vries" userId="b5a44683dc293ebd" providerId="LiveId" clId="{7A842280-D8CA-430E-B1D6-EC835AA5C4A5}" dt="2020-03-23T13:14:20.352" v="2026" actId="20577"/>
        <pc:sldMkLst>
          <pc:docMk/>
          <pc:sldMk cId="865928251" sldId="273"/>
        </pc:sldMkLst>
        <pc:spChg chg="mod">
          <ac:chgData name="Thierry de Vries" userId="b5a44683dc293ebd" providerId="LiveId" clId="{7A842280-D8CA-430E-B1D6-EC835AA5C4A5}" dt="2020-03-23T13:14:20.352" v="2026" actId="20577"/>
          <ac:spMkLst>
            <pc:docMk/>
            <pc:sldMk cId="865928251" sldId="273"/>
            <ac:spMk id="15" creationId="{408771CC-FA23-4A09-9638-FDD2271BE717}"/>
          </ac:spMkLst>
        </pc:spChg>
      </pc:sldChg>
      <pc:sldChg chg="modSp">
        <pc:chgData name="Thierry de Vries" userId="b5a44683dc293ebd" providerId="LiveId" clId="{7A842280-D8CA-430E-B1D6-EC835AA5C4A5}" dt="2020-03-23T13:13:16.648" v="1932" actId="1037"/>
        <pc:sldMkLst>
          <pc:docMk/>
          <pc:sldMk cId="1268280267" sldId="274"/>
        </pc:sldMkLst>
        <pc:spChg chg="mod">
          <ac:chgData name="Thierry de Vries" userId="b5a44683dc293ebd" providerId="LiveId" clId="{7A842280-D8CA-430E-B1D6-EC835AA5C4A5}" dt="2020-03-23T13:13:16.648" v="1932" actId="1037"/>
          <ac:spMkLst>
            <pc:docMk/>
            <pc:sldMk cId="1268280267" sldId="274"/>
            <ac:spMk id="52" creationId="{94B7E0A5-8C6A-41B8-B49B-7C8E591367F6}"/>
          </ac:spMkLst>
        </pc:spChg>
        <pc:picChg chg="mod">
          <ac:chgData name="Thierry de Vries" userId="b5a44683dc293ebd" providerId="LiveId" clId="{7A842280-D8CA-430E-B1D6-EC835AA5C4A5}" dt="2020-03-23T12:21:25.720" v="359" actId="1076"/>
          <ac:picMkLst>
            <pc:docMk/>
            <pc:sldMk cId="1268280267" sldId="274"/>
            <ac:picMk id="71" creationId="{DE1FAAA2-4CA8-4FA0-A43C-0C8050966B4D}"/>
          </ac:picMkLst>
        </pc:picChg>
      </pc:sldChg>
      <pc:sldChg chg="modSp">
        <pc:chgData name="Thierry de Vries" userId="b5a44683dc293ebd" providerId="LiveId" clId="{7A842280-D8CA-430E-B1D6-EC835AA5C4A5}" dt="2020-03-23T12:50:11.056" v="474" actId="14100"/>
        <pc:sldMkLst>
          <pc:docMk/>
          <pc:sldMk cId="644081698" sldId="275"/>
        </pc:sldMkLst>
        <pc:spChg chg="mod">
          <ac:chgData name="Thierry de Vries" userId="b5a44683dc293ebd" providerId="LiveId" clId="{7A842280-D8CA-430E-B1D6-EC835AA5C4A5}" dt="2020-03-23T12:50:11.056" v="474" actId="14100"/>
          <ac:spMkLst>
            <pc:docMk/>
            <pc:sldMk cId="644081698" sldId="275"/>
            <ac:spMk id="41" creationId="{B7D42EF5-203B-42FF-8EFE-49444228D6E7}"/>
          </ac:spMkLst>
        </pc:spChg>
      </pc:sldChg>
      <pc:sldChg chg="modSp">
        <pc:chgData name="Thierry de Vries" userId="b5a44683dc293ebd" providerId="LiveId" clId="{7A842280-D8CA-430E-B1D6-EC835AA5C4A5}" dt="2020-03-23T13:15:38.804" v="2033" actId="1076"/>
        <pc:sldMkLst>
          <pc:docMk/>
          <pc:sldMk cId="314293885" sldId="276"/>
        </pc:sldMkLst>
        <pc:spChg chg="mod">
          <ac:chgData name="Thierry de Vries" userId="b5a44683dc293ebd" providerId="LiveId" clId="{7A842280-D8CA-430E-B1D6-EC835AA5C4A5}" dt="2020-03-23T13:15:17.006" v="2029" actId="14100"/>
          <ac:spMkLst>
            <pc:docMk/>
            <pc:sldMk cId="314293885" sldId="276"/>
            <ac:spMk id="3" creationId="{46ABB60B-50BF-404D-B9C0-615D8E3E5719}"/>
          </ac:spMkLst>
        </pc:spChg>
        <pc:spChg chg="mod">
          <ac:chgData name="Thierry de Vries" userId="b5a44683dc293ebd" providerId="LiveId" clId="{7A842280-D8CA-430E-B1D6-EC835AA5C4A5}" dt="2020-03-23T13:03:49.701" v="1167" actId="20577"/>
          <ac:spMkLst>
            <pc:docMk/>
            <pc:sldMk cId="314293885" sldId="276"/>
            <ac:spMk id="4" creationId="{D95C6E32-0E16-481A-B72A-525782BCAA60}"/>
          </ac:spMkLst>
        </pc:spChg>
        <pc:spChg chg="mod">
          <ac:chgData name="Thierry de Vries" userId="b5a44683dc293ebd" providerId="LiveId" clId="{7A842280-D8CA-430E-B1D6-EC835AA5C4A5}" dt="2020-03-23T13:15:32.697" v="2032" actId="1076"/>
          <ac:spMkLst>
            <pc:docMk/>
            <pc:sldMk cId="314293885" sldId="276"/>
            <ac:spMk id="11" creationId="{A3A4799F-EB17-43DD-A546-3BA48172FA68}"/>
          </ac:spMkLst>
        </pc:spChg>
        <pc:spChg chg="mod">
          <ac:chgData name="Thierry de Vries" userId="b5a44683dc293ebd" providerId="LiveId" clId="{7A842280-D8CA-430E-B1D6-EC835AA5C4A5}" dt="2020-03-23T13:15:38.804" v="2033" actId="1076"/>
          <ac:spMkLst>
            <pc:docMk/>
            <pc:sldMk cId="314293885" sldId="276"/>
            <ac:spMk id="13" creationId="{5447FC57-2D30-452A-853B-5B6538640C2C}"/>
          </ac:spMkLst>
        </pc:spChg>
        <pc:spChg chg="mod">
          <ac:chgData name="Thierry de Vries" userId="b5a44683dc293ebd" providerId="LiveId" clId="{7A842280-D8CA-430E-B1D6-EC835AA5C4A5}" dt="2020-03-23T13:15:25.338" v="2031" actId="1076"/>
          <ac:spMkLst>
            <pc:docMk/>
            <pc:sldMk cId="314293885" sldId="276"/>
            <ac:spMk id="14" creationId="{23BA756A-53C4-4350-A4F4-8B57618CDD00}"/>
          </ac:spMkLst>
        </pc:spChg>
        <pc:spChg chg="mod">
          <ac:chgData name="Thierry de Vries" userId="b5a44683dc293ebd" providerId="LiveId" clId="{7A842280-D8CA-430E-B1D6-EC835AA5C4A5}" dt="2020-03-23T13:03:55.631" v="1175" actId="20577"/>
          <ac:spMkLst>
            <pc:docMk/>
            <pc:sldMk cId="314293885" sldId="276"/>
            <ac:spMk id="15" creationId="{92FD4B01-F363-4BA9-A625-A6682C141954}"/>
          </ac:spMkLst>
        </pc:spChg>
        <pc:spChg chg="mod">
          <ac:chgData name="Thierry de Vries" userId="b5a44683dc293ebd" providerId="LiveId" clId="{7A842280-D8CA-430E-B1D6-EC835AA5C4A5}" dt="2020-03-23T13:04:00.605" v="1183" actId="20577"/>
          <ac:spMkLst>
            <pc:docMk/>
            <pc:sldMk cId="314293885" sldId="276"/>
            <ac:spMk id="16" creationId="{4E56CFA0-64D7-4988-8C67-558E728BEE8A}"/>
          </ac:spMkLst>
        </pc:spChg>
        <pc:spChg chg="mod">
          <ac:chgData name="Thierry de Vries" userId="b5a44683dc293ebd" providerId="LiveId" clId="{7A842280-D8CA-430E-B1D6-EC835AA5C4A5}" dt="2020-03-23T13:04:04.683" v="1191" actId="20577"/>
          <ac:spMkLst>
            <pc:docMk/>
            <pc:sldMk cId="314293885" sldId="276"/>
            <ac:spMk id="17" creationId="{1D30A193-3D61-487A-9EA7-264202355ADD}"/>
          </ac:spMkLst>
        </pc:spChg>
        <pc:spChg chg="mod">
          <ac:chgData name="Thierry de Vries" userId="b5a44683dc293ebd" providerId="LiveId" clId="{7A842280-D8CA-430E-B1D6-EC835AA5C4A5}" dt="2020-03-23T13:04:08.478" v="1199" actId="20577"/>
          <ac:spMkLst>
            <pc:docMk/>
            <pc:sldMk cId="314293885" sldId="276"/>
            <ac:spMk id="18" creationId="{E3D389F7-9A60-42B6-A389-A92C47F64598}"/>
          </ac:spMkLst>
        </pc:spChg>
      </pc:sldChg>
    </pc:docChg>
  </pc:docChgLst>
  <pc:docChgLst>
    <pc:chgData name="Jean-Paul" userId="bc4357eb-c8ed-4a47-a472-df77614eef09" providerId="ADAL" clId="{9466D928-567F-4E71-BFDA-F823B4072FFC}"/>
    <pc:docChg chg="undo custSel modSld">
      <pc:chgData name="Jean-Paul" userId="bc4357eb-c8ed-4a47-a472-df77614eef09" providerId="ADAL" clId="{9466D928-567F-4E71-BFDA-F823B4072FFC}" dt="2020-04-04T10:55:25.716" v="1052" actId="1076"/>
      <pc:docMkLst>
        <pc:docMk/>
      </pc:docMkLst>
      <pc:sldChg chg="addSp delSp modSp mod">
        <pc:chgData name="Jean-Paul" userId="bc4357eb-c8ed-4a47-a472-df77614eef09" providerId="ADAL" clId="{9466D928-567F-4E71-BFDA-F823B4072FFC}" dt="2020-04-04T10:48:53.471" v="837"/>
        <pc:sldMkLst>
          <pc:docMk/>
          <pc:sldMk cId="1551882770" sldId="256"/>
        </pc:sldMkLst>
        <pc:spChg chg="del mod">
          <ac:chgData name="Jean-Paul" userId="bc4357eb-c8ed-4a47-a472-df77614eef09" providerId="ADAL" clId="{9466D928-567F-4E71-BFDA-F823B4072FFC}" dt="2020-04-03T09:13:49.766" v="754" actId="478"/>
          <ac:spMkLst>
            <pc:docMk/>
            <pc:sldMk cId="1551882770" sldId="256"/>
            <ac:spMk id="3" creationId="{1C1FEC51-5DBA-435E-B9C7-0C655285C32F}"/>
          </ac:spMkLst>
        </pc:spChg>
        <pc:spChg chg="del mod">
          <ac:chgData name="Jean-Paul" userId="bc4357eb-c8ed-4a47-a472-df77614eef09" providerId="ADAL" clId="{9466D928-567F-4E71-BFDA-F823B4072FFC}" dt="2020-04-04T10:48:49.338" v="836" actId="478"/>
          <ac:spMkLst>
            <pc:docMk/>
            <pc:sldMk cId="1551882770" sldId="256"/>
            <ac:spMk id="4" creationId="{9A313D47-3BC3-4535-9BB1-034466E3ADA4}"/>
          </ac:spMkLst>
        </pc:spChg>
        <pc:spChg chg="add del mod">
          <ac:chgData name="Jean-Paul" userId="bc4357eb-c8ed-4a47-a472-df77614eef09" providerId="ADAL" clId="{9466D928-567F-4E71-BFDA-F823B4072FFC}" dt="2020-04-03T09:13:53.647" v="755" actId="478"/>
          <ac:spMkLst>
            <pc:docMk/>
            <pc:sldMk cId="1551882770" sldId="256"/>
            <ac:spMk id="5" creationId="{43FE8448-1254-44DF-86E3-5B5C5E1DE4E4}"/>
          </ac:spMkLst>
        </pc:spChg>
        <pc:spChg chg="add">
          <ac:chgData name="Jean-Paul" userId="bc4357eb-c8ed-4a47-a472-df77614eef09" providerId="ADAL" clId="{9466D928-567F-4E71-BFDA-F823B4072FFC}" dt="2020-04-04T10:48:53.471" v="837"/>
          <ac:spMkLst>
            <pc:docMk/>
            <pc:sldMk cId="1551882770" sldId="256"/>
            <ac:spMk id="7" creationId="{0A0537A8-E0BD-4CEF-8FC3-6097CFBDBCB6}"/>
          </ac:spMkLst>
        </pc:spChg>
        <pc:spChg chg="add">
          <ac:chgData name="Jean-Paul" userId="bc4357eb-c8ed-4a47-a472-df77614eef09" providerId="ADAL" clId="{9466D928-567F-4E71-BFDA-F823B4072FFC}" dt="2020-04-04T10:48:53.471" v="837"/>
          <ac:spMkLst>
            <pc:docMk/>
            <pc:sldMk cId="1551882770" sldId="256"/>
            <ac:spMk id="10" creationId="{A277C883-51D2-4200-A9A9-44E7F699C2DA}"/>
          </ac:spMkLst>
        </pc:spChg>
        <pc:spChg chg="add">
          <ac:chgData name="Jean-Paul" userId="bc4357eb-c8ed-4a47-a472-df77614eef09" providerId="ADAL" clId="{9466D928-567F-4E71-BFDA-F823B4072FFC}" dt="2020-04-04T10:48:53.471" v="837"/>
          <ac:spMkLst>
            <pc:docMk/>
            <pc:sldMk cId="1551882770" sldId="256"/>
            <ac:spMk id="11" creationId="{30CB2D21-EC2B-4CAC-8A59-E2620593E2E3}"/>
          </ac:spMkLst>
        </pc:spChg>
        <pc:picChg chg="add">
          <ac:chgData name="Jean-Paul" userId="bc4357eb-c8ed-4a47-a472-df77614eef09" providerId="ADAL" clId="{9466D928-567F-4E71-BFDA-F823B4072FFC}" dt="2020-04-04T10:48:53.471" v="837"/>
          <ac:picMkLst>
            <pc:docMk/>
            <pc:sldMk cId="1551882770" sldId="256"/>
            <ac:picMk id="5" creationId="{F0AC3E84-1D56-47E3-892D-3FAA65AD6B0D}"/>
          </ac:picMkLst>
        </pc:picChg>
        <pc:picChg chg="del">
          <ac:chgData name="Jean-Paul" userId="bc4357eb-c8ed-4a47-a472-df77614eef09" providerId="ADAL" clId="{9466D928-567F-4E71-BFDA-F823B4072FFC}" dt="2020-04-04T10:48:49.338" v="836" actId="478"/>
          <ac:picMkLst>
            <pc:docMk/>
            <pc:sldMk cId="1551882770" sldId="256"/>
            <ac:picMk id="6" creationId="{0F92889A-34FC-43BB-AEA1-73699DD25E48}"/>
          </ac:picMkLst>
        </pc:picChg>
        <pc:picChg chg="del">
          <ac:chgData name="Jean-Paul" userId="bc4357eb-c8ed-4a47-a472-df77614eef09" providerId="ADAL" clId="{9466D928-567F-4E71-BFDA-F823B4072FFC}" dt="2020-04-04T10:48:49.338" v="836" actId="478"/>
          <ac:picMkLst>
            <pc:docMk/>
            <pc:sldMk cId="1551882770" sldId="256"/>
            <ac:picMk id="8" creationId="{1AF0FDCD-65BA-4542-8339-3FDF2E0027D3}"/>
          </ac:picMkLst>
        </pc:picChg>
        <pc:picChg chg="add">
          <ac:chgData name="Jean-Paul" userId="bc4357eb-c8ed-4a47-a472-df77614eef09" providerId="ADAL" clId="{9466D928-567F-4E71-BFDA-F823B4072FFC}" dt="2020-04-04T10:48:53.471" v="837"/>
          <ac:picMkLst>
            <pc:docMk/>
            <pc:sldMk cId="1551882770" sldId="256"/>
            <ac:picMk id="9" creationId="{3281662B-401F-41D8-B5C9-E8C5462753BB}"/>
          </ac:picMkLst>
        </pc:picChg>
      </pc:sldChg>
      <pc:sldChg chg="addSp delSp modSp mod">
        <pc:chgData name="Jean-Paul" userId="bc4357eb-c8ed-4a47-a472-df77614eef09" providerId="ADAL" clId="{9466D928-567F-4E71-BFDA-F823B4072FFC}" dt="2020-04-04T10:55:25.716" v="1052" actId="1076"/>
        <pc:sldMkLst>
          <pc:docMk/>
          <pc:sldMk cId="442167117" sldId="268"/>
        </pc:sldMkLst>
        <pc:spChg chg="ord">
          <ac:chgData name="Jean-Paul" userId="bc4357eb-c8ed-4a47-a472-df77614eef09" providerId="ADAL" clId="{9466D928-567F-4E71-BFDA-F823B4072FFC}" dt="2020-04-04T10:54:29.754" v="1047" actId="167"/>
          <ac:spMkLst>
            <pc:docMk/>
            <pc:sldMk cId="442167117" sldId="268"/>
            <ac:spMk id="7" creationId="{E5FA7E03-6B3A-43C3-B9F0-7EE8C74951CD}"/>
          </ac:spMkLst>
        </pc:spChg>
        <pc:spChg chg="mod">
          <ac:chgData name="Jean-Paul" userId="bc4357eb-c8ed-4a47-a472-df77614eef09" providerId="ADAL" clId="{9466D928-567F-4E71-BFDA-F823B4072FFC}" dt="2020-03-29T06:22:13.162" v="676" actId="113"/>
          <ac:spMkLst>
            <pc:docMk/>
            <pc:sldMk cId="442167117" sldId="268"/>
            <ac:spMk id="10" creationId="{0B44F523-D6CC-4A60-A6AB-A7D1362068F1}"/>
          </ac:spMkLst>
        </pc:spChg>
        <pc:picChg chg="add mod ord">
          <ac:chgData name="Jean-Paul" userId="bc4357eb-c8ed-4a47-a472-df77614eef09" providerId="ADAL" clId="{9466D928-567F-4E71-BFDA-F823B4072FFC}" dt="2020-04-04T10:55:25.716" v="1052" actId="1076"/>
          <ac:picMkLst>
            <pc:docMk/>
            <pc:sldMk cId="442167117" sldId="268"/>
            <ac:picMk id="12" creationId="{E54211EA-4E91-40B0-81C1-31E455682182}"/>
          </ac:picMkLst>
        </pc:picChg>
        <pc:picChg chg="del">
          <ac:chgData name="Jean-Paul" userId="bc4357eb-c8ed-4a47-a472-df77614eef09" providerId="ADAL" clId="{9466D928-567F-4E71-BFDA-F823B4072FFC}" dt="2020-04-04T10:54:33.808" v="1048" actId="478"/>
          <ac:picMkLst>
            <pc:docMk/>
            <pc:sldMk cId="442167117" sldId="268"/>
            <ac:picMk id="13" creationId="{0A038191-4A37-4265-BB92-4C5520CFE3F1}"/>
          </ac:picMkLst>
        </pc:picChg>
        <pc:picChg chg="del">
          <ac:chgData name="Jean-Paul" userId="bc4357eb-c8ed-4a47-a472-df77614eef09" providerId="ADAL" clId="{9466D928-567F-4E71-BFDA-F823B4072FFC}" dt="2020-04-04T10:54:38.998" v="1051" actId="478"/>
          <ac:picMkLst>
            <pc:docMk/>
            <pc:sldMk cId="442167117" sldId="268"/>
            <ac:picMk id="10248" creationId="{5273C24C-F28A-4AB5-AFB3-F1B4C0F09812}"/>
          </ac:picMkLst>
        </pc:picChg>
      </pc:sldChg>
      <pc:sldChg chg="modSp mod">
        <pc:chgData name="Jean-Paul" userId="bc4357eb-c8ed-4a47-a472-df77614eef09" providerId="ADAL" clId="{9466D928-567F-4E71-BFDA-F823B4072FFC}" dt="2020-03-29T06:10:15.778" v="425" actId="1037"/>
        <pc:sldMkLst>
          <pc:docMk/>
          <pc:sldMk cId="2798774821" sldId="269"/>
        </pc:sldMkLst>
        <pc:spChg chg="mod">
          <ac:chgData name="Jean-Paul" userId="bc4357eb-c8ed-4a47-a472-df77614eef09" providerId="ADAL" clId="{9466D928-567F-4E71-BFDA-F823B4072FFC}" dt="2020-03-29T06:07:11.099" v="355" actId="790"/>
          <ac:spMkLst>
            <pc:docMk/>
            <pc:sldMk cId="2798774821" sldId="269"/>
            <ac:spMk id="3" creationId="{46ABB60B-50BF-404D-B9C0-615D8E3E5719}"/>
          </ac:spMkLst>
        </pc:spChg>
        <pc:spChg chg="mod">
          <ac:chgData name="Jean-Paul" userId="bc4357eb-c8ed-4a47-a472-df77614eef09" providerId="ADAL" clId="{9466D928-567F-4E71-BFDA-F823B4072FFC}" dt="2020-03-29T06:07:45.725" v="356" actId="255"/>
          <ac:spMkLst>
            <pc:docMk/>
            <pc:sldMk cId="2798774821" sldId="269"/>
            <ac:spMk id="10" creationId="{79E3B44C-10C8-45EB-B327-99F693879352}"/>
          </ac:spMkLst>
        </pc:spChg>
        <pc:spChg chg="mod">
          <ac:chgData name="Jean-Paul" userId="bc4357eb-c8ed-4a47-a472-df77614eef09" providerId="ADAL" clId="{9466D928-567F-4E71-BFDA-F823B4072FFC}" dt="2020-03-29T06:10:15.778" v="425" actId="1037"/>
          <ac:spMkLst>
            <pc:docMk/>
            <pc:sldMk cId="2798774821" sldId="269"/>
            <ac:spMk id="15" creationId="{AB0C7098-BF8E-48FD-BAC1-1808820BC950}"/>
          </ac:spMkLst>
        </pc:spChg>
        <pc:spChg chg="mod">
          <ac:chgData name="Jean-Paul" userId="bc4357eb-c8ed-4a47-a472-df77614eef09" providerId="ADAL" clId="{9466D928-567F-4E71-BFDA-F823B4072FFC}" dt="2020-03-29T06:08:37.897" v="362" actId="1076"/>
          <ac:spMkLst>
            <pc:docMk/>
            <pc:sldMk cId="2798774821" sldId="269"/>
            <ac:spMk id="16" creationId="{CC283D87-253E-4E6E-8A50-23DEF379AED2}"/>
          </ac:spMkLst>
        </pc:spChg>
      </pc:sldChg>
      <pc:sldChg chg="addSp delSp modSp mod modTransition">
        <pc:chgData name="Jean-Paul" userId="bc4357eb-c8ed-4a47-a472-df77614eef09" providerId="ADAL" clId="{9466D928-567F-4E71-BFDA-F823B4072FFC}" dt="2020-04-04T10:49:38.753" v="842" actId="167"/>
        <pc:sldMkLst>
          <pc:docMk/>
          <pc:sldMk cId="1022478167" sldId="270"/>
        </pc:sldMkLst>
        <pc:spChg chg="ord">
          <ac:chgData name="Jean-Paul" userId="bc4357eb-c8ed-4a47-a472-df77614eef09" providerId="ADAL" clId="{9466D928-567F-4E71-BFDA-F823B4072FFC}" dt="2020-04-04T10:49:20.281" v="839" actId="167"/>
          <ac:spMkLst>
            <pc:docMk/>
            <pc:sldMk cId="1022478167" sldId="270"/>
            <ac:spMk id="7" creationId="{E5FA7E03-6B3A-43C3-B9F0-7EE8C74951CD}"/>
          </ac:spMkLst>
        </pc:spChg>
        <pc:spChg chg="mod">
          <ac:chgData name="Jean-Paul" userId="bc4357eb-c8ed-4a47-a472-df77614eef09" providerId="ADAL" clId="{9466D928-567F-4E71-BFDA-F823B4072FFC}" dt="2020-03-29T05:30:14.078" v="179" actId="1037"/>
          <ac:spMkLst>
            <pc:docMk/>
            <pc:sldMk cId="1022478167" sldId="270"/>
            <ac:spMk id="9" creationId="{8080A52E-577F-4A70-9D04-6864E0B59ACE}"/>
          </ac:spMkLst>
        </pc:spChg>
        <pc:spChg chg="mod">
          <ac:chgData name="Jean-Paul" userId="bc4357eb-c8ed-4a47-a472-df77614eef09" providerId="ADAL" clId="{9466D928-567F-4E71-BFDA-F823B4072FFC}" dt="2020-03-29T05:30:14.078" v="179" actId="1037"/>
          <ac:spMkLst>
            <pc:docMk/>
            <pc:sldMk cId="1022478167" sldId="270"/>
            <ac:spMk id="10" creationId="{0B44F523-D6CC-4A60-A6AB-A7D1362068F1}"/>
          </ac:spMkLst>
        </pc:spChg>
        <pc:picChg chg="add ord">
          <ac:chgData name="Jean-Paul" userId="bc4357eb-c8ed-4a47-a472-df77614eef09" providerId="ADAL" clId="{9466D928-567F-4E71-BFDA-F823B4072FFC}" dt="2020-04-04T10:49:38.753" v="842" actId="167"/>
          <ac:picMkLst>
            <pc:docMk/>
            <pc:sldMk cId="1022478167" sldId="270"/>
            <ac:picMk id="6" creationId="{DBD013A0-3B9F-4BFE-A6A0-C87F1A60A4B9}"/>
          </ac:picMkLst>
        </pc:picChg>
        <pc:picChg chg="del">
          <ac:chgData name="Jean-Paul" userId="bc4357eb-c8ed-4a47-a472-df77614eef09" providerId="ADAL" clId="{9466D928-567F-4E71-BFDA-F823B4072FFC}" dt="2020-04-04T10:49:35.540" v="840" actId="478"/>
          <ac:picMkLst>
            <pc:docMk/>
            <pc:sldMk cId="1022478167" sldId="270"/>
            <ac:picMk id="8" creationId="{50A39764-3450-4C9A-BADB-63F530168DA3}"/>
          </ac:picMkLst>
        </pc:picChg>
      </pc:sldChg>
      <pc:sldChg chg="addSp delSp modSp mod">
        <pc:chgData name="Jean-Paul" userId="bc4357eb-c8ed-4a47-a472-df77614eef09" providerId="ADAL" clId="{9466D928-567F-4E71-BFDA-F823B4072FFC}" dt="2020-04-04T10:49:59.634" v="847" actId="167"/>
        <pc:sldMkLst>
          <pc:docMk/>
          <pc:sldMk cId="682108974" sldId="271"/>
        </pc:sldMkLst>
        <pc:spChg chg="ord">
          <ac:chgData name="Jean-Paul" userId="bc4357eb-c8ed-4a47-a472-df77614eef09" providerId="ADAL" clId="{9466D928-567F-4E71-BFDA-F823B4072FFC}" dt="2020-04-04T10:49:43.260" v="843" actId="167"/>
          <ac:spMkLst>
            <pc:docMk/>
            <pc:sldMk cId="682108974" sldId="271"/>
            <ac:spMk id="7" creationId="{E5FA7E03-6B3A-43C3-B9F0-7EE8C74951CD}"/>
          </ac:spMkLst>
        </pc:spChg>
        <pc:spChg chg="mod">
          <ac:chgData name="Jean-Paul" userId="bc4357eb-c8ed-4a47-a472-df77614eef09" providerId="ADAL" clId="{9466D928-567F-4E71-BFDA-F823B4072FFC}" dt="2020-04-03T09:14:58.438" v="835" actId="20577"/>
          <ac:spMkLst>
            <pc:docMk/>
            <pc:sldMk cId="682108974" sldId="271"/>
            <ac:spMk id="10" creationId="{0B44F523-D6CC-4A60-A6AB-A7D1362068F1}"/>
          </ac:spMkLst>
        </pc:spChg>
        <pc:picChg chg="del mod">
          <ac:chgData name="Jean-Paul" userId="bc4357eb-c8ed-4a47-a472-df77614eef09" providerId="ADAL" clId="{9466D928-567F-4E71-BFDA-F823B4072FFC}" dt="2020-04-04T10:49:46.235" v="845" actId="478"/>
          <ac:picMkLst>
            <pc:docMk/>
            <pc:sldMk cId="682108974" sldId="271"/>
            <ac:picMk id="8" creationId="{60B4D4E5-DFFA-4A46-8BF6-C37E079EBC2B}"/>
          </ac:picMkLst>
        </pc:picChg>
        <pc:picChg chg="add ord">
          <ac:chgData name="Jean-Paul" userId="bc4357eb-c8ed-4a47-a472-df77614eef09" providerId="ADAL" clId="{9466D928-567F-4E71-BFDA-F823B4072FFC}" dt="2020-04-04T10:49:59.634" v="847" actId="167"/>
          <ac:picMkLst>
            <pc:docMk/>
            <pc:sldMk cId="682108974" sldId="271"/>
            <ac:picMk id="11" creationId="{B6ED0457-A914-4A73-9380-ED454BCD2420}"/>
          </ac:picMkLst>
        </pc:picChg>
      </pc:sldChg>
      <pc:sldChg chg="addSp delSp modSp mod addAnim delAnim modAnim">
        <pc:chgData name="Jean-Paul" userId="bc4357eb-c8ed-4a47-a472-df77614eef09" providerId="ADAL" clId="{9466D928-567F-4E71-BFDA-F823B4072FFC}" dt="2020-04-04T10:53:47.116" v="1042" actId="167"/>
        <pc:sldMkLst>
          <pc:docMk/>
          <pc:sldMk cId="1648630340" sldId="272"/>
        </pc:sldMkLst>
        <pc:spChg chg="ord">
          <ac:chgData name="Jean-Paul" userId="bc4357eb-c8ed-4a47-a472-df77614eef09" providerId="ADAL" clId="{9466D928-567F-4E71-BFDA-F823B4072FFC}" dt="2020-04-04T10:53:26.010" v="1039" actId="167"/>
          <ac:spMkLst>
            <pc:docMk/>
            <pc:sldMk cId="1648630340" sldId="272"/>
            <ac:spMk id="3" creationId="{46ABB60B-50BF-404D-B9C0-615D8E3E5719}"/>
          </ac:spMkLst>
        </pc:spChg>
        <pc:spChg chg="mod">
          <ac:chgData name="Jean-Paul" userId="bc4357eb-c8ed-4a47-a472-df77614eef09" providerId="ADAL" clId="{9466D928-567F-4E71-BFDA-F823B4072FFC}" dt="2020-03-29T06:15:05.742" v="528" actId="1037"/>
          <ac:spMkLst>
            <pc:docMk/>
            <pc:sldMk cId="1648630340" sldId="272"/>
            <ac:spMk id="8" creationId="{D11FFDF0-87A7-4468-A990-5A8D057C090D}"/>
          </ac:spMkLst>
        </pc:spChg>
        <pc:spChg chg="mod">
          <ac:chgData name="Jean-Paul" userId="bc4357eb-c8ed-4a47-a472-df77614eef09" providerId="ADAL" clId="{9466D928-567F-4E71-BFDA-F823B4072FFC}" dt="2020-03-29T06:17:22.307" v="583" actId="14100"/>
          <ac:spMkLst>
            <pc:docMk/>
            <pc:sldMk cId="1648630340" sldId="272"/>
            <ac:spMk id="11" creationId="{75E635A4-BDC1-4095-8E3A-EB19395CB21B}"/>
          </ac:spMkLst>
        </pc:spChg>
        <pc:spChg chg="mod">
          <ac:chgData name="Jean-Paul" userId="bc4357eb-c8ed-4a47-a472-df77614eef09" providerId="ADAL" clId="{9466D928-567F-4E71-BFDA-F823B4072FFC}" dt="2020-03-29T06:16:31.985" v="571" actId="1076"/>
          <ac:spMkLst>
            <pc:docMk/>
            <pc:sldMk cId="1648630340" sldId="272"/>
            <ac:spMk id="12" creationId="{369E89D1-80CA-4A96-A107-CB564CE7263B}"/>
          </ac:spMkLst>
        </pc:spChg>
        <pc:spChg chg="mod">
          <ac:chgData name="Jean-Paul" userId="bc4357eb-c8ed-4a47-a472-df77614eef09" providerId="ADAL" clId="{9466D928-567F-4E71-BFDA-F823B4072FFC}" dt="2020-03-29T06:13:19.987" v="502" actId="1076"/>
          <ac:spMkLst>
            <pc:docMk/>
            <pc:sldMk cId="1648630340" sldId="272"/>
            <ac:spMk id="13" creationId="{6E78A25B-098A-475F-AA95-8567B0E2707A}"/>
          </ac:spMkLst>
        </pc:spChg>
        <pc:grpChg chg="add del mod">
          <ac:chgData name="Jean-Paul" userId="bc4357eb-c8ed-4a47-a472-df77614eef09" providerId="ADAL" clId="{9466D928-567F-4E71-BFDA-F823B4072FFC}" dt="2020-03-29T06:14:37.782" v="510" actId="207"/>
          <ac:grpSpMkLst>
            <pc:docMk/>
            <pc:sldMk cId="1648630340" sldId="272"/>
            <ac:grpSpMk id="4" creationId="{3FF3373C-4777-4BAF-889D-217024316E32}"/>
          </ac:grpSpMkLst>
        </pc:grpChg>
        <pc:grpChg chg="add del">
          <ac:chgData name="Jean-Paul" userId="bc4357eb-c8ed-4a47-a472-df77614eef09" providerId="ADAL" clId="{9466D928-567F-4E71-BFDA-F823B4072FFC}" dt="2020-03-29T06:13:56.744" v="505"/>
          <ac:grpSpMkLst>
            <pc:docMk/>
            <pc:sldMk cId="1648630340" sldId="272"/>
            <ac:grpSpMk id="15" creationId="{D8B28B49-89CB-433C-AD7C-1636216DF659}"/>
          </ac:grpSpMkLst>
        </pc:grpChg>
        <pc:picChg chg="del ord">
          <ac:chgData name="Jean-Paul" userId="bc4357eb-c8ed-4a47-a472-df77614eef09" providerId="ADAL" clId="{9466D928-567F-4E71-BFDA-F823B4072FFC}" dt="2020-04-04T10:53:30.015" v="1040" actId="478"/>
          <ac:picMkLst>
            <pc:docMk/>
            <pc:sldMk cId="1648630340" sldId="272"/>
            <ac:picMk id="2" creationId="{AB20A844-A91A-48DA-82E3-A45AF0A25638}"/>
          </ac:picMkLst>
        </pc:picChg>
        <pc:picChg chg="mod">
          <ac:chgData name="Jean-Paul" userId="bc4357eb-c8ed-4a47-a472-df77614eef09" providerId="ADAL" clId="{9466D928-567F-4E71-BFDA-F823B4072FFC}" dt="2020-03-29T06:14:20.319" v="509" actId="14100"/>
          <ac:picMkLst>
            <pc:docMk/>
            <pc:sldMk cId="1648630340" sldId="272"/>
            <ac:picMk id="5" creationId="{6F59954A-12DD-4AD2-9FFA-358F104B0BC9}"/>
          </ac:picMkLst>
        </pc:picChg>
        <pc:picChg chg="del mod">
          <ac:chgData name="Jean-Paul" userId="bc4357eb-c8ed-4a47-a472-df77614eef09" providerId="ADAL" clId="{9466D928-567F-4E71-BFDA-F823B4072FFC}" dt="2020-03-29T06:11:45.228" v="481" actId="478"/>
          <ac:picMkLst>
            <pc:docMk/>
            <pc:sldMk cId="1648630340" sldId="272"/>
            <ac:picMk id="10" creationId="{79164F7E-CFA2-4943-8C64-C339906B46D0}"/>
          </ac:picMkLst>
        </pc:picChg>
        <pc:picChg chg="add ord">
          <ac:chgData name="Jean-Paul" userId="bc4357eb-c8ed-4a47-a472-df77614eef09" providerId="ADAL" clId="{9466D928-567F-4E71-BFDA-F823B4072FFC}" dt="2020-03-29T06:11:50.497" v="483" actId="167"/>
          <ac:picMkLst>
            <pc:docMk/>
            <pc:sldMk cId="1648630340" sldId="272"/>
            <ac:picMk id="14" creationId="{08A926C4-DBCC-4E0A-885B-E04D1E67DD57}"/>
          </ac:picMkLst>
        </pc:picChg>
        <pc:picChg chg="add ord">
          <ac:chgData name="Jean-Paul" userId="bc4357eb-c8ed-4a47-a472-df77614eef09" providerId="ADAL" clId="{9466D928-567F-4E71-BFDA-F823B4072FFC}" dt="2020-04-04T10:53:47.116" v="1042" actId="167"/>
          <ac:picMkLst>
            <pc:docMk/>
            <pc:sldMk cId="1648630340" sldId="272"/>
            <ac:picMk id="15" creationId="{68D50CAC-D0D9-4C5C-BD70-2B7286F88A1D}"/>
          </ac:picMkLst>
        </pc:picChg>
      </pc:sldChg>
      <pc:sldChg chg="addSp delSp modSp mod">
        <pc:chgData name="Jean-Paul" userId="bc4357eb-c8ed-4a47-a472-df77614eef09" providerId="ADAL" clId="{9466D928-567F-4E71-BFDA-F823B4072FFC}" dt="2020-04-04T10:51:59.248" v="950" actId="1036"/>
        <pc:sldMkLst>
          <pc:docMk/>
          <pc:sldMk cId="865928251" sldId="273"/>
        </pc:sldMkLst>
        <pc:spChg chg="mod">
          <ac:chgData name="Jean-Paul" userId="bc4357eb-c8ed-4a47-a472-df77614eef09" providerId="ADAL" clId="{9466D928-567F-4E71-BFDA-F823B4072FFC}" dt="2020-04-04T10:51:59.248" v="950" actId="1036"/>
          <ac:spMkLst>
            <pc:docMk/>
            <pc:sldMk cId="865928251" sldId="273"/>
            <ac:spMk id="15" creationId="{408771CC-FA23-4A09-9638-FDD2271BE717}"/>
          </ac:spMkLst>
        </pc:spChg>
        <pc:spChg chg="ord">
          <ac:chgData name="Jean-Paul" userId="bc4357eb-c8ed-4a47-a472-df77614eef09" providerId="ADAL" clId="{9466D928-567F-4E71-BFDA-F823B4072FFC}" dt="2020-04-04T10:50:23.527" v="849" actId="167"/>
          <ac:spMkLst>
            <pc:docMk/>
            <pc:sldMk cId="865928251" sldId="273"/>
            <ac:spMk id="25" creationId="{F83C4CDB-9918-40D1-B29D-EF11DB7D6A4A}"/>
          </ac:spMkLst>
        </pc:spChg>
        <pc:spChg chg="mod">
          <ac:chgData name="Jean-Paul" userId="bc4357eb-c8ed-4a47-a472-df77614eef09" providerId="ADAL" clId="{9466D928-567F-4E71-BFDA-F823B4072FFC}" dt="2020-03-29T05:32:04.840" v="204" actId="1076"/>
          <ac:spMkLst>
            <pc:docMk/>
            <pc:sldMk cId="865928251" sldId="273"/>
            <ac:spMk id="41" creationId="{CE5CE689-87E8-4511-915D-35722E2B5C6B}"/>
          </ac:spMkLst>
        </pc:spChg>
        <pc:grpChg chg="del">
          <ac:chgData name="Jean-Paul" userId="bc4357eb-c8ed-4a47-a472-df77614eef09" providerId="ADAL" clId="{9466D928-567F-4E71-BFDA-F823B4072FFC}" dt="2020-04-04T10:50:20.810" v="848" actId="478"/>
          <ac:grpSpMkLst>
            <pc:docMk/>
            <pc:sldMk cId="865928251" sldId="273"/>
            <ac:grpSpMk id="18" creationId="{6C9C99D3-B751-4C2A-9161-0D842AFAF297}"/>
          </ac:grpSpMkLst>
        </pc:grpChg>
        <pc:grpChg chg="add">
          <ac:chgData name="Jean-Paul" userId="bc4357eb-c8ed-4a47-a472-df77614eef09" providerId="ADAL" clId="{9466D928-567F-4E71-BFDA-F823B4072FFC}" dt="2020-04-04T10:50:30.507" v="851"/>
          <ac:grpSpMkLst>
            <pc:docMk/>
            <pc:sldMk cId="865928251" sldId="273"/>
            <ac:grpSpMk id="19" creationId="{589E1B8A-1AED-4BE0-8199-30EE18CE9589}"/>
          </ac:grpSpMkLst>
        </pc:grpChg>
        <pc:picChg chg="add ord">
          <ac:chgData name="Jean-Paul" userId="bc4357eb-c8ed-4a47-a472-df77614eef09" providerId="ADAL" clId="{9466D928-567F-4E71-BFDA-F823B4072FFC}" dt="2020-04-04T10:50:37.717" v="852" actId="167"/>
          <ac:picMkLst>
            <pc:docMk/>
            <pc:sldMk cId="865928251" sldId="273"/>
            <ac:picMk id="17" creationId="{82935B89-B83F-4B81-92C3-7366BFD88C25}"/>
          </ac:picMkLst>
        </pc:picChg>
        <pc:picChg chg="del">
          <ac:chgData name="Jean-Paul" userId="bc4357eb-c8ed-4a47-a472-df77614eef09" providerId="ADAL" clId="{9466D928-567F-4E71-BFDA-F823B4072FFC}" dt="2020-04-04T10:50:29.611" v="850" actId="478"/>
          <ac:picMkLst>
            <pc:docMk/>
            <pc:sldMk cId="865928251" sldId="273"/>
            <ac:picMk id="24" creationId="{C19C5125-0479-4B4A-B56B-ABF795B37E0A}"/>
          </ac:picMkLst>
        </pc:picChg>
      </pc:sldChg>
      <pc:sldChg chg="addSp delSp modSp mod modAnim">
        <pc:chgData name="Jean-Paul" userId="bc4357eb-c8ed-4a47-a472-df77614eef09" providerId="ADAL" clId="{9466D928-567F-4E71-BFDA-F823B4072FFC}" dt="2020-04-04T10:52:07.630" v="963" actId="1035"/>
        <pc:sldMkLst>
          <pc:docMk/>
          <pc:sldMk cId="1268280267" sldId="274"/>
        </pc:sldMkLst>
        <pc:spChg chg="mod">
          <ac:chgData name="Jean-Paul" userId="bc4357eb-c8ed-4a47-a472-df77614eef09" providerId="ADAL" clId="{9466D928-567F-4E71-BFDA-F823B4072FFC}" dt="2020-04-04T10:52:07.630" v="963" actId="1035"/>
          <ac:spMkLst>
            <pc:docMk/>
            <pc:sldMk cId="1268280267" sldId="274"/>
            <ac:spMk id="52" creationId="{94B7E0A5-8C6A-41B8-B49B-7C8E591367F6}"/>
          </ac:spMkLst>
        </pc:spChg>
        <pc:spChg chg="ord">
          <ac:chgData name="Jean-Paul" userId="bc4357eb-c8ed-4a47-a472-df77614eef09" providerId="ADAL" clId="{9466D928-567F-4E71-BFDA-F823B4072FFC}" dt="2020-04-04T10:51:16.592" v="854" actId="167"/>
          <ac:spMkLst>
            <pc:docMk/>
            <pc:sldMk cId="1268280267" sldId="274"/>
            <ac:spMk id="63" creationId="{AB26A7A4-A39D-4FB0-8F4A-DBA8AC39F895}"/>
          </ac:spMkLst>
        </pc:spChg>
        <pc:grpChg chg="del">
          <ac:chgData name="Jean-Paul" userId="bc4357eb-c8ed-4a47-a472-df77614eef09" providerId="ADAL" clId="{9466D928-567F-4E71-BFDA-F823B4072FFC}" dt="2020-04-04T10:51:14.263" v="853" actId="478"/>
          <ac:grpSpMkLst>
            <pc:docMk/>
            <pc:sldMk cId="1268280267" sldId="274"/>
            <ac:grpSpMk id="2" creationId="{7129DCAC-139C-484E-81D3-83FE1C52D786}"/>
          </ac:grpSpMkLst>
        </pc:grpChg>
        <pc:grpChg chg="add">
          <ac:chgData name="Jean-Paul" userId="bc4357eb-c8ed-4a47-a472-df77614eef09" providerId="ADAL" clId="{9466D928-567F-4E71-BFDA-F823B4072FFC}" dt="2020-04-04T10:51:20.123" v="856"/>
          <ac:grpSpMkLst>
            <pc:docMk/>
            <pc:sldMk cId="1268280267" sldId="274"/>
            <ac:grpSpMk id="22" creationId="{FAEE876D-A2FD-4A66-9D08-EEA26DC88F9E}"/>
          </ac:grpSpMkLst>
        </pc:grpChg>
        <pc:picChg chg="add ord">
          <ac:chgData name="Jean-Paul" userId="bc4357eb-c8ed-4a47-a472-df77614eef09" providerId="ADAL" clId="{9466D928-567F-4E71-BFDA-F823B4072FFC}" dt="2020-04-04T10:51:23.850" v="857" actId="167"/>
          <ac:picMkLst>
            <pc:docMk/>
            <pc:sldMk cId="1268280267" sldId="274"/>
            <ac:picMk id="21" creationId="{34F88FAF-E20C-48C9-A248-CC77EBB5808F}"/>
          </ac:picMkLst>
        </pc:picChg>
        <pc:picChg chg="mod">
          <ac:chgData name="Jean-Paul" userId="bc4357eb-c8ed-4a47-a472-df77614eef09" providerId="ADAL" clId="{9466D928-567F-4E71-BFDA-F823B4072FFC}" dt="2020-03-29T06:22:51.602" v="700" actId="1036"/>
          <ac:picMkLst>
            <pc:docMk/>
            <pc:sldMk cId="1268280267" sldId="274"/>
            <ac:picMk id="71" creationId="{DE1FAAA2-4CA8-4FA0-A43C-0C8050966B4D}"/>
          </ac:picMkLst>
        </pc:picChg>
        <pc:picChg chg="del">
          <ac:chgData name="Jean-Paul" userId="bc4357eb-c8ed-4a47-a472-df77614eef09" providerId="ADAL" clId="{9466D928-567F-4E71-BFDA-F823B4072FFC}" dt="2020-04-04T10:51:19.216" v="855" actId="478"/>
          <ac:picMkLst>
            <pc:docMk/>
            <pc:sldMk cId="1268280267" sldId="274"/>
            <ac:picMk id="4119" creationId="{7C8F0359-5976-4DC4-A1B7-72841F7A277E}"/>
          </ac:picMkLst>
        </pc:picChg>
      </pc:sldChg>
      <pc:sldChg chg="addSp delSp modSp mod">
        <pc:chgData name="Jean-Paul" userId="bc4357eb-c8ed-4a47-a472-df77614eef09" providerId="ADAL" clId="{9466D928-567F-4E71-BFDA-F823B4072FFC}" dt="2020-04-04T10:52:52.827" v="1038" actId="1036"/>
        <pc:sldMkLst>
          <pc:docMk/>
          <pc:sldMk cId="644081698" sldId="275"/>
        </pc:sldMkLst>
        <pc:spChg chg="del ord">
          <ac:chgData name="Jean-Paul" userId="bc4357eb-c8ed-4a47-a472-df77614eef09" providerId="ADAL" clId="{9466D928-567F-4E71-BFDA-F823B4072FFC}" dt="2020-04-04T10:52:35.841" v="967" actId="478"/>
          <ac:spMkLst>
            <pc:docMk/>
            <pc:sldMk cId="644081698" sldId="275"/>
            <ac:spMk id="4" creationId="{20D120E0-82E7-40EB-8EF5-F3C61A54246B}"/>
          </ac:spMkLst>
        </pc:spChg>
        <pc:spChg chg="mod">
          <ac:chgData name="Jean-Paul" userId="bc4357eb-c8ed-4a47-a472-df77614eef09" providerId="ADAL" clId="{9466D928-567F-4E71-BFDA-F823B4072FFC}" dt="2020-04-04T10:52:52.827" v="1038" actId="1036"/>
          <ac:spMkLst>
            <pc:docMk/>
            <pc:sldMk cId="644081698" sldId="275"/>
            <ac:spMk id="41" creationId="{B7D42EF5-203B-42FF-8EFE-49444228D6E7}"/>
          </ac:spMkLst>
        </pc:spChg>
        <pc:grpChg chg="del">
          <ac:chgData name="Jean-Paul" userId="bc4357eb-c8ed-4a47-a472-df77614eef09" providerId="ADAL" clId="{9466D928-567F-4E71-BFDA-F823B4072FFC}" dt="2020-04-04T10:52:11.911" v="964" actId="478"/>
          <ac:grpSpMkLst>
            <pc:docMk/>
            <pc:sldMk cId="644081698" sldId="275"/>
            <ac:grpSpMk id="2" creationId="{8FE1135B-068C-4944-B69E-044A810FDB72}"/>
          </ac:grpSpMkLst>
        </pc:grpChg>
        <pc:grpChg chg="add">
          <ac:chgData name="Jean-Paul" userId="bc4357eb-c8ed-4a47-a472-df77614eef09" providerId="ADAL" clId="{9466D928-567F-4E71-BFDA-F823B4072FFC}" dt="2020-04-04T10:52:36.344" v="968"/>
          <ac:grpSpMkLst>
            <pc:docMk/>
            <pc:sldMk cId="644081698" sldId="275"/>
            <ac:grpSpMk id="22" creationId="{CBA47B0D-2304-464D-A827-580B3DCC84A5}"/>
          </ac:grpSpMkLst>
        </pc:grpChg>
        <pc:picChg chg="add ord">
          <ac:chgData name="Jean-Paul" userId="bc4357eb-c8ed-4a47-a472-df77614eef09" providerId="ADAL" clId="{9466D928-567F-4E71-BFDA-F823B4072FFC}" dt="2020-04-04T10:52:40.405" v="969" actId="167"/>
          <ac:picMkLst>
            <pc:docMk/>
            <pc:sldMk cId="644081698" sldId="275"/>
            <ac:picMk id="20" creationId="{F143B6CD-B4B5-46EB-9EDD-1345798FB30D}"/>
          </ac:picMkLst>
        </pc:picChg>
        <pc:picChg chg="del">
          <ac:chgData name="Jean-Paul" userId="bc4357eb-c8ed-4a47-a472-df77614eef09" providerId="ADAL" clId="{9466D928-567F-4E71-BFDA-F823B4072FFC}" dt="2020-04-04T10:52:17.963" v="966" actId="478"/>
          <ac:picMkLst>
            <pc:docMk/>
            <pc:sldMk cId="644081698" sldId="275"/>
            <ac:picMk id="26" creationId="{6117CCFF-F218-47AE-941A-4533311B3022}"/>
          </ac:picMkLst>
        </pc:picChg>
      </pc:sldChg>
      <pc:sldChg chg="addSp delSp modSp mod">
        <pc:chgData name="Jean-Paul" userId="bc4357eb-c8ed-4a47-a472-df77614eef09" providerId="ADAL" clId="{9466D928-567F-4E71-BFDA-F823B4072FFC}" dt="2020-04-04T10:54:10.992" v="1046" actId="167"/>
        <pc:sldMkLst>
          <pc:docMk/>
          <pc:sldMk cId="314293885" sldId="276"/>
        </pc:sldMkLst>
        <pc:spChg chg="mod ord">
          <ac:chgData name="Jean-Paul" userId="bc4357eb-c8ed-4a47-a472-df77614eef09" providerId="ADAL" clId="{9466D928-567F-4E71-BFDA-F823B4072FFC}" dt="2020-04-04T10:53:52.903" v="1043" actId="167"/>
          <ac:spMkLst>
            <pc:docMk/>
            <pc:sldMk cId="314293885" sldId="276"/>
            <ac:spMk id="3" creationId="{46ABB60B-50BF-404D-B9C0-615D8E3E5719}"/>
          </ac:spMkLst>
        </pc:spChg>
        <pc:spChg chg="mod">
          <ac:chgData name="Jean-Paul" userId="bc4357eb-c8ed-4a47-a472-df77614eef09" providerId="ADAL" clId="{9466D928-567F-4E71-BFDA-F823B4072FFC}" dt="2020-03-29T06:19:20.764" v="591" actId="790"/>
          <ac:spMkLst>
            <pc:docMk/>
            <pc:sldMk cId="314293885" sldId="276"/>
            <ac:spMk id="4" creationId="{D95C6E32-0E16-481A-B72A-525782BCAA60}"/>
          </ac:spMkLst>
        </pc:spChg>
        <pc:spChg chg="mod">
          <ac:chgData name="Jean-Paul" userId="bc4357eb-c8ed-4a47-a472-df77614eef09" providerId="ADAL" clId="{9466D928-567F-4E71-BFDA-F823B4072FFC}" dt="2020-03-29T06:24:01.699" v="726" actId="1038"/>
          <ac:spMkLst>
            <pc:docMk/>
            <pc:sldMk cId="314293885" sldId="276"/>
            <ac:spMk id="11" creationId="{A3A4799F-EB17-43DD-A546-3BA48172FA68}"/>
          </ac:spMkLst>
        </pc:spChg>
        <pc:spChg chg="mod">
          <ac:chgData name="Jean-Paul" userId="bc4357eb-c8ed-4a47-a472-df77614eef09" providerId="ADAL" clId="{9466D928-567F-4E71-BFDA-F823B4072FFC}" dt="2020-03-29T06:21:32.661" v="659" actId="1038"/>
          <ac:spMkLst>
            <pc:docMk/>
            <pc:sldMk cId="314293885" sldId="276"/>
            <ac:spMk id="13" creationId="{5447FC57-2D30-452A-853B-5B6538640C2C}"/>
          </ac:spMkLst>
        </pc:spChg>
        <pc:spChg chg="mod">
          <ac:chgData name="Jean-Paul" userId="bc4357eb-c8ed-4a47-a472-df77614eef09" providerId="ADAL" clId="{9466D928-567F-4E71-BFDA-F823B4072FFC}" dt="2020-03-29T06:20:46.422" v="648" actId="1035"/>
          <ac:spMkLst>
            <pc:docMk/>
            <pc:sldMk cId="314293885" sldId="276"/>
            <ac:spMk id="14" creationId="{23BA756A-53C4-4350-A4F4-8B57618CDD00}"/>
          </ac:spMkLst>
        </pc:spChg>
        <pc:spChg chg="mod">
          <ac:chgData name="Jean-Paul" userId="bc4357eb-c8ed-4a47-a472-df77614eef09" providerId="ADAL" clId="{9466D928-567F-4E71-BFDA-F823B4072FFC}" dt="2020-03-29T06:19:20.764" v="591" actId="790"/>
          <ac:spMkLst>
            <pc:docMk/>
            <pc:sldMk cId="314293885" sldId="276"/>
            <ac:spMk id="15" creationId="{92FD4B01-F363-4BA9-A625-A6682C141954}"/>
          </ac:spMkLst>
        </pc:spChg>
        <pc:spChg chg="mod">
          <ac:chgData name="Jean-Paul" userId="bc4357eb-c8ed-4a47-a472-df77614eef09" providerId="ADAL" clId="{9466D928-567F-4E71-BFDA-F823B4072FFC}" dt="2020-03-29T06:19:20.764" v="591" actId="790"/>
          <ac:spMkLst>
            <pc:docMk/>
            <pc:sldMk cId="314293885" sldId="276"/>
            <ac:spMk id="16" creationId="{4E56CFA0-64D7-4988-8C67-558E728BEE8A}"/>
          </ac:spMkLst>
        </pc:spChg>
        <pc:spChg chg="mod">
          <ac:chgData name="Jean-Paul" userId="bc4357eb-c8ed-4a47-a472-df77614eef09" providerId="ADAL" clId="{9466D928-567F-4E71-BFDA-F823B4072FFC}" dt="2020-03-29T06:19:20.764" v="591" actId="790"/>
          <ac:spMkLst>
            <pc:docMk/>
            <pc:sldMk cId="314293885" sldId="276"/>
            <ac:spMk id="17" creationId="{1D30A193-3D61-487A-9EA7-264202355ADD}"/>
          </ac:spMkLst>
        </pc:spChg>
        <pc:spChg chg="mod">
          <ac:chgData name="Jean-Paul" userId="bc4357eb-c8ed-4a47-a472-df77614eef09" providerId="ADAL" clId="{9466D928-567F-4E71-BFDA-F823B4072FFC}" dt="2020-03-29T06:19:20.764" v="591" actId="790"/>
          <ac:spMkLst>
            <pc:docMk/>
            <pc:sldMk cId="314293885" sldId="276"/>
            <ac:spMk id="18" creationId="{E3D389F7-9A60-42B6-A389-A92C47F64598}"/>
          </ac:spMkLst>
        </pc:spChg>
        <pc:picChg chg="add ord">
          <ac:chgData name="Jean-Paul" userId="bc4357eb-c8ed-4a47-a472-df77614eef09" providerId="ADAL" clId="{9466D928-567F-4E71-BFDA-F823B4072FFC}" dt="2020-04-04T10:54:10.992" v="1046" actId="167"/>
          <ac:picMkLst>
            <pc:docMk/>
            <pc:sldMk cId="314293885" sldId="276"/>
            <ac:picMk id="12" creationId="{4D7FD97E-313F-400C-870C-4F8C7108AA61}"/>
          </ac:picMkLst>
        </pc:picChg>
        <pc:picChg chg="del">
          <ac:chgData name="Jean-Paul" userId="bc4357eb-c8ed-4a47-a472-df77614eef09" providerId="ADAL" clId="{9466D928-567F-4E71-BFDA-F823B4072FFC}" dt="2020-04-04T10:53:55.493" v="1044" actId="478"/>
          <ac:picMkLst>
            <pc:docMk/>
            <pc:sldMk cId="314293885" sldId="276"/>
            <ac:picMk id="19" creationId="{75F121FE-78F2-416A-9EBD-DA6C4A9CF6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B9040-BF99-4171-9636-C8EDD3E3D783}" type="datetimeFigureOut">
              <a:rPr lang="en-BE" smtClean="0"/>
              <a:t>04/04/2020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F6F49-D117-4094-A349-A845C6F2F54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2519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F6F49-D117-4094-A349-A845C6F2F546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9253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F6F49-D117-4094-A349-A845C6F2F546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4763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4E819-845D-465A-B21E-2A4475AE7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54345-5D95-47C3-BEA3-58276324B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1EFCD-888F-49C8-8DB0-4F0DF49E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BDA8F-8360-4002-93CF-2FD6D263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804B4-64F6-4489-9170-7AC80B5A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4317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B727-E2CD-44E5-BD47-2A6C125F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15044-0141-47C1-8DD7-4E20DA751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0A34C-A97B-40C9-855C-26EA2C1C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64CBD-75D2-435D-BA7B-C12DF158E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368FC-680A-4BC9-8D41-72D80401D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8888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1F412B-532A-4F22-8B56-F4C91A4B2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2AD84-1200-484D-ADFE-4E4F5E715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8D36E-82F2-4B71-B621-701B1628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8B0E8-69AC-4AB8-B528-5100A00B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788D7-EF88-47D5-B957-D4DE7A16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51884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B764-9F9E-470C-8934-4B7572D3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CC97C-5421-495F-8672-58C5EC0CE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82ACA-EB32-4963-8905-4DCA935E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86339-7739-4090-9BDC-8CF0F3E6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DD3B7-07B4-45B2-89C2-1C8DEA2E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7780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AECF5-4F5B-40CA-A6B4-3B5B9DA3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FF51D-140D-470E-83BA-F46EE88E3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4FF13-81AA-4962-B2ED-22AB84AC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423C2-0D4A-4787-94BE-ECF5ECBCF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F54C5-BC58-4A20-BA2F-74D5740A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4738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45DF-9BD5-4744-A9A1-98589F0C5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27890-84F4-4E73-B1DA-4862E49E6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0830D-75A6-4071-8014-10653707F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1FFBF-27B9-41E9-A6EC-80DA4DF7C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0B1F1-9A9C-4F99-8C80-78999BCE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DC508-D5DD-4FA4-8B75-9E947047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137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7759D-2186-444E-863B-C318231C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12896-30C2-4358-A029-9A5075C97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DB225-D660-4AA3-AF4F-66486527A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FEEFF-5E3C-490C-BFFA-511405EC3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451E3-FE3A-4BD7-A578-31734D541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2F9CC5-A050-4DFE-97AD-2CB75057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8A799-9B83-483C-9E9A-8010FD6DE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3D974A-495C-4180-AB36-05ECDC79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0592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C3F5-435C-4A14-9C68-833E406A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DF5FE-8DF5-419F-A564-6E5C864E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ECCDA-D8F6-4785-8D75-3A49E436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84D47-2568-4F45-B1CF-92713047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511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D073D3-63FA-4975-8A9D-9ACAC1DC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BA6F0-FB30-4EB9-B442-F266E0DD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ED054-CC57-4CFF-BE15-4DC4ADF0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837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FACB-8F80-4D39-8BBE-00BD43B24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AB0D2-46B5-46E6-A94C-E8E8E8BB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92D95-0458-4780-9F1A-2954E855E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4753E-822C-4DA5-928B-94F409307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21C52-13F9-49D7-A36C-BDC14302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D09CA-AE44-4F91-825A-EE1F090D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49250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20EC-A448-4D27-AD31-7BDB611BA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BC7809-3459-4264-B9DA-A5DF54032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EAB7A-1EA1-40D9-A4C8-5862A2D2F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91EEB-0C9E-4658-985A-46626AF51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48645-52A3-4D36-AEA3-1D2AEA0FC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354F3-BD57-45E1-BCB4-A463CEB0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8902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5269C6-3A5D-4A57-896D-3948F7AD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81F13-5665-462F-8D0A-DAA089A14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41D6C-CF1F-47C4-A766-60E6C4F3C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CAE6-9518-410D-9974-B522B4B46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BDB19-DB36-4637-B8CF-7D381A65C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371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0AC3E84-1D56-47E3-892D-3FAA65AD6B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7824"/>
          <a:stretch/>
        </p:blipFill>
        <p:spPr>
          <a:xfrm>
            <a:off x="-1656" y="0"/>
            <a:ext cx="1219531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0537A8-E0BD-4CEF-8FC3-6097CFBDBC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81662B-401F-41D8-B5C9-E8C546275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789" y="455929"/>
            <a:ext cx="1723197" cy="7431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277C883-51D2-4200-A9A9-44E7F699C2DA}"/>
              </a:ext>
            </a:extLst>
          </p:cNvPr>
          <p:cNvSpPr/>
          <p:nvPr/>
        </p:nvSpPr>
        <p:spPr>
          <a:xfrm>
            <a:off x="-5849621" y="5200650"/>
            <a:ext cx="23891242" cy="238912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CB2D21-EC2B-4CAC-8A59-E2620593E2E3}"/>
              </a:ext>
            </a:extLst>
          </p:cNvPr>
          <p:cNvSpPr txBox="1"/>
          <p:nvPr/>
        </p:nvSpPr>
        <p:spPr>
          <a:xfrm>
            <a:off x="3429000" y="5618843"/>
            <a:ext cx="5038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 algn="ctr"/>
            <a: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  <a:t>WE ARE </a:t>
            </a:r>
            <a:r>
              <a:rPr lang="en-GB" sz="2800" dirty="0">
                <a:solidFill>
                  <a:srgbClr val="F8B63B"/>
                </a:solidFill>
                <a:latin typeface="Cabin" panose="020B0803050202020004" pitchFamily="34" charset="0"/>
                <a:ea typeface="Roboto" pitchFamily="2" charset="0"/>
              </a:rPr>
              <a:t>I</a:t>
            </a:r>
            <a: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  <a:t>NDEPENDENT </a:t>
            </a:r>
            <a:b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</a:br>
            <a: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  <a:t>                     </a:t>
            </a:r>
            <a:r>
              <a:rPr lang="en-GB" sz="2800" dirty="0">
                <a:solidFill>
                  <a:srgbClr val="F8B63B"/>
                </a:solidFill>
                <a:latin typeface="Cabin" panose="020B0803050202020004" pitchFamily="34" charset="0"/>
                <a:ea typeface="Roboto" pitchFamily="2" charset="0"/>
              </a:rPr>
              <a:t>PRO</a:t>
            </a:r>
            <a: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  <a:t>FESSIONALS</a:t>
            </a:r>
          </a:p>
        </p:txBody>
      </p:sp>
    </p:spTree>
    <p:extLst>
      <p:ext uri="{BB962C8B-B14F-4D97-AF65-F5344CB8AC3E}">
        <p14:creationId xmlns:p14="http://schemas.microsoft.com/office/powerpoint/2010/main" val="15518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54211EA-4E91-40B0-81C1-31E4556821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FA7E03-6B3A-43C3-B9F0-7EE8C74951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80A52E-577F-4A70-9D04-6864E0B59ACE}"/>
              </a:ext>
            </a:extLst>
          </p:cNvPr>
          <p:cNvSpPr/>
          <p:nvPr/>
        </p:nvSpPr>
        <p:spPr>
          <a:xfrm>
            <a:off x="446057" y="155795"/>
            <a:ext cx="6400800" cy="6400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4F523-D6CC-4A60-A6AB-A7D1362068F1}"/>
              </a:ext>
            </a:extLst>
          </p:cNvPr>
          <p:cNvSpPr txBox="1"/>
          <p:nvPr/>
        </p:nvSpPr>
        <p:spPr>
          <a:xfrm>
            <a:off x="440063" y="3399572"/>
            <a:ext cx="6406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Doe mee aan een van onze gratis </a:t>
            </a:r>
            <a:r>
              <a:rPr lang="nl-NL" sz="24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webinars</a:t>
            </a:r>
            <a:r>
              <a:rPr lang="nl-NL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
of bezoek ons online
</a:t>
            </a:r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betoo.be</a:t>
            </a:r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9DF05F2D-E7B4-42F9-90F3-93279EF2E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16" y="1756666"/>
            <a:ext cx="3221667" cy="1389344"/>
          </a:xfrm>
          <a:prstGeom prst="rect">
            <a:avLst/>
          </a:prstGeom>
        </p:spPr>
      </p:pic>
      <p:pic>
        <p:nvPicPr>
          <p:cNvPr id="14" name="Picture 8" descr="Image result for social icons black">
            <a:extLst>
              <a:ext uri="{FF2B5EF4-FFF2-40B4-BE49-F238E27FC236}">
                <a16:creationId xmlns:a16="http://schemas.microsoft.com/office/drawing/2014/main" id="{FA7D2AF1-93CA-4406-8533-B1FAF4698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57" b="65482"/>
          <a:stretch/>
        </p:blipFill>
        <p:spPr bwMode="auto">
          <a:xfrm>
            <a:off x="3245912" y="4873793"/>
            <a:ext cx="433891" cy="4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social icons black">
            <a:extLst>
              <a:ext uri="{FF2B5EF4-FFF2-40B4-BE49-F238E27FC236}">
                <a16:creationId xmlns:a16="http://schemas.microsoft.com/office/drawing/2014/main" id="{4E8E74AE-51D0-45AD-8D22-E1A40D76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3" t="33909" r="2424" b="31573"/>
          <a:stretch/>
        </p:blipFill>
        <p:spPr bwMode="auto">
          <a:xfrm>
            <a:off x="2895988" y="4883958"/>
            <a:ext cx="433891" cy="4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social icons black">
            <a:extLst>
              <a:ext uri="{FF2B5EF4-FFF2-40B4-BE49-F238E27FC236}">
                <a16:creationId xmlns:a16="http://schemas.microsoft.com/office/drawing/2014/main" id="{9485674C-80EB-49E8-B6B9-4100CA5B5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" t="34146" r="63243" b="31336"/>
          <a:stretch/>
        </p:blipFill>
        <p:spPr bwMode="auto">
          <a:xfrm>
            <a:off x="3605634" y="4886001"/>
            <a:ext cx="433891" cy="4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result for social icons black">
            <a:extLst>
              <a:ext uri="{FF2B5EF4-FFF2-40B4-BE49-F238E27FC236}">
                <a16:creationId xmlns:a16="http://schemas.microsoft.com/office/drawing/2014/main" id="{4071E71D-8391-4FD3-B556-3C8D10240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1368" r="35290" b="64114"/>
          <a:stretch/>
        </p:blipFill>
        <p:spPr bwMode="auto">
          <a:xfrm>
            <a:off x="4039396" y="4887739"/>
            <a:ext cx="352479" cy="4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167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DBD013A0-3B9F-4BFE-A6A0-C87F1A60A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 b="12641"/>
          <a:stretch/>
        </p:blipFill>
        <p:spPr>
          <a:xfrm>
            <a:off x="0" y="-11153"/>
            <a:ext cx="12191255" cy="68691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FA7E03-6B3A-43C3-B9F0-7EE8C74951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80A52E-577F-4A70-9D04-6864E0B59ACE}"/>
              </a:ext>
            </a:extLst>
          </p:cNvPr>
          <p:cNvSpPr/>
          <p:nvPr/>
        </p:nvSpPr>
        <p:spPr>
          <a:xfrm>
            <a:off x="372548" y="126520"/>
            <a:ext cx="6615286" cy="662796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4F523-D6CC-4A60-A6AB-A7D1362068F1}"/>
              </a:ext>
            </a:extLst>
          </p:cNvPr>
          <p:cNvSpPr txBox="1"/>
          <p:nvPr/>
        </p:nvSpPr>
        <p:spPr>
          <a:xfrm>
            <a:off x="255196" y="1500582"/>
            <a:ext cx="68817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ZELFSTANDIGE PROFESSIONALS
(zgn. “freelancers”)
</a:t>
            </a:r>
          </a:p>
          <a:p>
            <a:pPr algn="ctr"/>
            <a:r>
              <a:rPr lang="nl-NL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Zij scheppen waarde, in </a:t>
            </a:r>
            <a:r>
              <a:rPr lang="nl-NL" sz="2400" b="1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groeiende aantallen</a:t>
            </a:r>
            <a:r>
              <a:rPr lang="nl-NL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
Zij worden verwacht meer en beter te </a:t>
            </a:r>
            <a:r>
              <a:rPr lang="nl-NL" sz="2400" b="1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presteren</a:t>
            </a:r>
            <a:r>
              <a:rPr lang="nl-NL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
</a:t>
            </a:r>
          </a:p>
          <a:p>
            <a:pPr algn="ctr"/>
            <a:r>
              <a:rPr lang="nl-NL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MAAR
</a:t>
            </a:r>
          </a:p>
          <a:p>
            <a:pPr algn="ctr"/>
            <a:r>
              <a:rPr lang="nl-NL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Zijn uitgesloten van </a:t>
            </a:r>
            <a:r>
              <a:rPr lang="nl-NL" sz="2400" b="1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bedrijfsondersteuning</a:t>
            </a:r>
            <a:r>
              <a:rPr lang="nl-NL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
Hebben minder </a:t>
            </a:r>
            <a:r>
              <a:rPr lang="nl-NL" sz="2400" b="1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leermogelijkheden</a:t>
            </a:r>
            <a:r>
              <a:rPr lang="nl-NL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
Vinden </a:t>
            </a:r>
            <a:r>
              <a:rPr lang="nl-NL" sz="2400" b="1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netwerken</a:t>
            </a:r>
            <a:r>
              <a:rPr lang="nl-NL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moeilijk</a:t>
            </a:r>
            <a:endParaRPr lang="fr-BE" sz="2400" b="1" dirty="0">
              <a:solidFill>
                <a:srgbClr val="F8B63B"/>
              </a:solidFill>
              <a:latin typeface="Roboto Lt" pitchFamily="2" charset="0"/>
              <a:ea typeface="Roboto L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78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B6ED0457-A914-4A73-9380-ED454BCD2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b="9485"/>
          <a:stretch/>
        </p:blipFill>
        <p:spPr>
          <a:xfrm flipH="1">
            <a:off x="-4763" y="-1"/>
            <a:ext cx="12201526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FA7E03-6B3A-43C3-B9F0-7EE8C74951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80A52E-577F-4A70-9D04-6864E0B59ACE}"/>
              </a:ext>
            </a:extLst>
          </p:cNvPr>
          <p:cNvSpPr/>
          <p:nvPr/>
        </p:nvSpPr>
        <p:spPr>
          <a:xfrm>
            <a:off x="5363089" y="228600"/>
            <a:ext cx="6400800" cy="6400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4F523-D6CC-4A60-A6AB-A7D1362068F1}"/>
              </a:ext>
            </a:extLst>
          </p:cNvPr>
          <p:cNvSpPr txBox="1"/>
          <p:nvPr/>
        </p:nvSpPr>
        <p:spPr>
          <a:xfrm>
            <a:off x="6048889" y="1302206"/>
            <a:ext cx="50387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Vind jij dit aanvaardbaar?
... Wij ook niet, daarom is er:
</a:t>
            </a:r>
          </a:p>
          <a:p>
            <a:pPr algn="ctr"/>
            <a:endParaRPr lang="nl-NL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nl-NL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nl-NL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nl-NL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nl-NL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nl-NL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r>
              <a:rPr lang="nl-NL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Digitaal Ecosysteem van en </a:t>
            </a:r>
            <a:r>
              <a:rPr lang="nl-NL" sz="240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voor </a:t>
            </a:r>
            <a:r>
              <a:rPr lang="nl-NL" sz="2400" b="1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Zelfstandige </a:t>
            </a:r>
            <a:r>
              <a:rPr lang="nl-NL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Professionals</a:t>
            </a:r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B70BC8EE-B6AF-40A3-B89F-4881C35A2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655" y="2734328"/>
            <a:ext cx="3221667" cy="13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8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82935B89-B83F-4B81-92C3-7366BFD88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/>
          <a:stretch/>
        </p:blipFill>
        <p:spPr>
          <a:xfrm>
            <a:off x="-1" y="0"/>
            <a:ext cx="10239375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83C4CDB-9918-40D1-B29D-EF11DB7D6A4A}"/>
              </a:ext>
            </a:extLst>
          </p:cNvPr>
          <p:cNvSpPr/>
          <p:nvPr/>
        </p:nvSpPr>
        <p:spPr>
          <a:xfrm>
            <a:off x="0" y="0"/>
            <a:ext cx="123444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E5CE689-87E8-4511-915D-35722E2B5C6B}"/>
              </a:ext>
            </a:extLst>
          </p:cNvPr>
          <p:cNvSpPr/>
          <p:nvPr/>
        </p:nvSpPr>
        <p:spPr>
          <a:xfrm>
            <a:off x="6064771" y="-2791326"/>
            <a:ext cx="12440650" cy="124406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8771CC-FA23-4A09-9638-FDD2271BE717}"/>
              </a:ext>
            </a:extLst>
          </p:cNvPr>
          <p:cNvSpPr txBox="1"/>
          <p:nvPr/>
        </p:nvSpPr>
        <p:spPr>
          <a:xfrm>
            <a:off x="6405268" y="2912570"/>
            <a:ext cx="55969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spc="-1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DRIE </a:t>
            </a:r>
            <a:r>
              <a:rPr lang="nl-NL" sz="2400" b="1" spc="-1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PIJLERS</a:t>
            </a:r>
            <a:r>
              <a:rPr lang="nl-NL" sz="2400" spc="-1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IN DE DIENSTVERLENING
</a:t>
            </a:r>
            <a:endParaRPr lang="nl-NL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Peer-</a:t>
            </a:r>
            <a:r>
              <a:rPr lang="nl-NL" sz="2400" spc="-1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to</a:t>
            </a: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-Peer Development, ontwikkeling</a:t>
            </a:r>
          </a:p>
          <a:p>
            <a:pPr marL="457200" indent="-457200">
              <a:buAutoNum type="arabicPeriod"/>
            </a:pPr>
            <a:endParaRPr lang="nl-NL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Peer-</a:t>
            </a:r>
            <a:r>
              <a:rPr lang="nl-NL" sz="2400" spc="-1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to</a:t>
            </a: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-Peer </a:t>
            </a:r>
            <a:r>
              <a:rPr lang="nl-NL" sz="2400" spc="-1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Caring</a:t>
            </a: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, elkaar bijstaan</a:t>
            </a:r>
          </a:p>
          <a:p>
            <a:pPr marL="457200" indent="-457200">
              <a:buAutoNum type="arabicPeriod"/>
            </a:pPr>
            <a:endParaRPr lang="nl-NL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Peer-</a:t>
            </a:r>
            <a:r>
              <a:rPr lang="nl-NL" sz="2400" spc="-1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to</a:t>
            </a: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-Peer Business, opdrachten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9E1B8A-1AED-4BE0-8199-30EE18CE9589}"/>
              </a:ext>
            </a:extLst>
          </p:cNvPr>
          <p:cNvGrpSpPr/>
          <p:nvPr/>
        </p:nvGrpSpPr>
        <p:grpSpPr>
          <a:xfrm>
            <a:off x="8386788" y="587972"/>
            <a:ext cx="1709712" cy="1969278"/>
            <a:chOff x="8386788" y="587972"/>
            <a:chExt cx="1709712" cy="196927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CA8C6B-B68E-40FD-803A-DC09FAA6F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9971" y="1826887"/>
              <a:ext cx="1686529" cy="39992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F59398-E82F-49FA-875D-9CC0D3C22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2169" y="1761529"/>
              <a:ext cx="1684331" cy="33934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 descr="Image result for modern pillars">
              <a:extLst>
                <a:ext uri="{FF2B5EF4-FFF2-40B4-BE49-F238E27FC236}">
                  <a16:creationId xmlns:a16="http://schemas.microsoft.com/office/drawing/2014/main" id="{DDF37195-A382-4B70-A75F-726A706C71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92"/>
            <a:stretch/>
          </p:blipFill>
          <p:spPr bwMode="auto">
            <a:xfrm>
              <a:off x="9032079" y="898167"/>
              <a:ext cx="583647" cy="1169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Image result for modern pillars">
              <a:extLst>
                <a:ext uri="{FF2B5EF4-FFF2-40B4-BE49-F238E27FC236}">
                  <a16:creationId xmlns:a16="http://schemas.microsoft.com/office/drawing/2014/main" id="{14EFBAB6-6626-49C3-B92F-A132474650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826"/>
            <a:stretch/>
          </p:blipFill>
          <p:spPr bwMode="auto">
            <a:xfrm>
              <a:off x="8547062" y="898167"/>
              <a:ext cx="652657" cy="127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Image result for modern pillars">
              <a:extLst>
                <a:ext uri="{FF2B5EF4-FFF2-40B4-BE49-F238E27FC236}">
                  <a16:creationId xmlns:a16="http://schemas.microsoft.com/office/drawing/2014/main" id="{C973ABC2-266D-4D60-A678-C3221B0CEE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92"/>
            <a:stretch/>
          </p:blipFill>
          <p:spPr bwMode="auto">
            <a:xfrm>
              <a:off x="9455495" y="899459"/>
              <a:ext cx="536244" cy="1074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D7C1DB-29AD-44DF-B50F-C073FEFF36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6788" y="956715"/>
              <a:ext cx="1701941" cy="18629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9F317D7-3AB1-4DFA-A1F0-F0CD299698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2169" y="2061564"/>
              <a:ext cx="1684331" cy="49568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E27DCC-B922-491E-A10A-1D8D5DB7CCBF}"/>
                </a:ext>
              </a:extLst>
            </p:cNvPr>
            <p:cNvCxnSpPr>
              <a:cxnSpLocks/>
            </p:cNvCxnSpPr>
            <p:nvPr/>
          </p:nvCxnSpPr>
          <p:spPr>
            <a:xfrm>
              <a:off x="8386788" y="691801"/>
              <a:ext cx="1701941" cy="3830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C0E0E08-6AB8-4EAD-B38A-A4C00FD228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6788" y="587972"/>
              <a:ext cx="969259" cy="101189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F5D58BB-449E-4E5D-AE81-8644FFD495B2}"/>
                </a:ext>
              </a:extLst>
            </p:cNvPr>
            <p:cNvCxnSpPr>
              <a:cxnSpLocks/>
            </p:cNvCxnSpPr>
            <p:nvPr/>
          </p:nvCxnSpPr>
          <p:spPr>
            <a:xfrm>
              <a:off x="9241747" y="587972"/>
              <a:ext cx="732683" cy="142135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5928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Two people sitting at a table eating food&#10;&#10;Description automatically generated">
            <a:extLst>
              <a:ext uri="{FF2B5EF4-FFF2-40B4-BE49-F238E27FC236}">
                <a16:creationId xmlns:a16="http://schemas.microsoft.com/office/drawing/2014/main" id="{34F88FAF-E20C-48C9-A248-CC77EBB580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8"/>
          <a:stretch/>
        </p:blipFill>
        <p:spPr>
          <a:xfrm>
            <a:off x="3152081" y="0"/>
            <a:ext cx="9039920" cy="68580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AB26A7A4-A39D-4FB0-8F4A-DBA8AC39F8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E1FAAA2-4CA8-4FA0-A43C-0C8050966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60" r="50000" b="22060"/>
          <a:stretch/>
        </p:blipFill>
        <p:spPr>
          <a:xfrm flipH="1">
            <a:off x="-91916" y="-1305"/>
            <a:ext cx="6142224" cy="686887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4B7E0A5-8C6A-41B8-B49B-7C8E591367F6}"/>
              </a:ext>
            </a:extLst>
          </p:cNvPr>
          <p:cNvSpPr txBox="1"/>
          <p:nvPr/>
        </p:nvSpPr>
        <p:spPr>
          <a:xfrm>
            <a:off x="85950" y="2938061"/>
            <a:ext cx="5919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ONZE WAARDEN (</a:t>
            </a:r>
            <a:r>
              <a:rPr lang="nl-NL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FUNDAMENTEN</a:t>
            </a:r>
            <a:r>
              <a:rPr lang="nl-NL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)
</a:t>
            </a:r>
          </a:p>
          <a:p>
            <a:pPr marL="457200" indent="-457200">
              <a:buAutoNum type="arabicPeriod"/>
            </a:pP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Elkaar Helpen &gt; Empathie &gt; Vertrouwen</a:t>
            </a:r>
          </a:p>
          <a:p>
            <a:pPr marL="457200" indent="-457200">
              <a:buAutoNum type="arabicPeriod"/>
            </a:pPr>
            <a:endParaRPr lang="nl-NL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Groeien &gt; Delen &gt; Impact</a:t>
            </a:r>
          </a:p>
          <a:p>
            <a:pPr marL="457200" indent="-457200">
              <a:buAutoNum type="arabicPeriod"/>
            </a:pPr>
            <a:endParaRPr lang="nl-NL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Wil om duurzame waarde te scheppen</a:t>
            </a:r>
            <a:endParaRPr lang="en-GB" sz="2400" dirty="0">
              <a:solidFill>
                <a:schemeClr val="bg2">
                  <a:lumMod val="25000"/>
                </a:schemeClr>
              </a:solidFill>
              <a:latin typeface="Roboto Lt" pitchFamily="2" charset="0"/>
              <a:ea typeface="Roboto Lt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EE876D-A2FD-4A66-9D08-EEA26DC88F9E}"/>
              </a:ext>
            </a:extLst>
          </p:cNvPr>
          <p:cNvGrpSpPr/>
          <p:nvPr/>
        </p:nvGrpSpPr>
        <p:grpSpPr>
          <a:xfrm>
            <a:off x="1917893" y="643328"/>
            <a:ext cx="1809920" cy="1916395"/>
            <a:chOff x="1917893" y="643328"/>
            <a:chExt cx="1809920" cy="191639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CDF0982-71EE-4387-805C-2FF237F0DC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17893" y="1035466"/>
              <a:ext cx="1809920" cy="19811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AD1B3EB-3138-459C-A9A4-F74630521A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893" y="753744"/>
              <a:ext cx="1809920" cy="4073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40FF084-F317-4E5F-AC72-A7302DBA32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7060" y="643328"/>
              <a:ext cx="1030753" cy="107608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EFAE404-F82B-407A-AABE-2D90287C67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893" y="643328"/>
              <a:ext cx="779167" cy="151153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4" descr="Image result for marble bloc transparent">
              <a:extLst>
                <a:ext uri="{FF2B5EF4-FFF2-40B4-BE49-F238E27FC236}">
                  <a16:creationId xmlns:a16="http://schemas.microsoft.com/office/drawing/2014/main" id="{85EFF5CB-7C03-4E6E-BEDD-25885BCD6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360" y="1920231"/>
              <a:ext cx="1774002" cy="63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2856EFD-6E4E-44AD-827E-07FB6F329D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9319" y="1035466"/>
              <a:ext cx="0" cy="1080189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0BE21C5-056F-4308-832C-882BD2CC4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248" y="1035466"/>
              <a:ext cx="0" cy="111584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4886522-D589-4085-B061-070B8C2DE4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0532" y="1048093"/>
              <a:ext cx="0" cy="113819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62E95C-965D-4389-B89C-1FA07F6B8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5244" y="1048094"/>
              <a:ext cx="0" cy="92255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BC8A93-55B8-4EB8-9342-59C90EB7B9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7073" y="1048094"/>
              <a:ext cx="0" cy="117576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A635802-5244-41F2-B925-BB5952E9CF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8640" y="1055276"/>
              <a:ext cx="0" cy="98722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C59E271-8413-42A2-80C8-F6CCB9187A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4471" y="1053130"/>
              <a:ext cx="0" cy="121657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58731A0-C399-4EB8-AA8A-3957EC7EE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7978" y="1055714"/>
              <a:ext cx="0" cy="1259158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89D9CB-AA07-44D7-BE5C-67B27805C4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9739" y="1055778"/>
              <a:ext cx="0" cy="1066792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82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omputer sitting on top of a wooden table&#10;&#10;Description automatically generated">
            <a:extLst>
              <a:ext uri="{FF2B5EF4-FFF2-40B4-BE49-F238E27FC236}">
                <a16:creationId xmlns:a16="http://schemas.microsoft.com/office/drawing/2014/main" id="{F143B6CD-B4B5-46EB-9EDD-1345798FB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"/>
            <a:ext cx="10276723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14781AB-D3D0-4935-9194-C151EC0FA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04" r="50000" b="22104"/>
          <a:stretch/>
        </p:blipFill>
        <p:spPr>
          <a:xfrm>
            <a:off x="6092009" y="-1"/>
            <a:ext cx="6142224" cy="6857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7D42EF5-203B-42FF-8EFE-49444228D6E7}"/>
              </a:ext>
            </a:extLst>
          </p:cNvPr>
          <p:cNvSpPr txBox="1"/>
          <p:nvPr/>
        </p:nvSpPr>
        <p:spPr>
          <a:xfrm>
            <a:off x="6362980" y="2881201"/>
            <a:ext cx="59517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FINANCIËLE </a:t>
            </a:r>
            <a:r>
              <a:rPr lang="nl-NL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DEKKING</a:t>
            </a:r>
            <a:r>
              <a:rPr lang="nl-NL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
</a:t>
            </a:r>
            <a:endParaRPr lang="nl-NL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Delen van lidmaatschapsgelden</a:t>
            </a:r>
          </a:p>
          <a:p>
            <a:pPr marL="457200" indent="-457200">
              <a:buAutoNum type="arabicPeriod"/>
            </a:pPr>
            <a:endParaRPr lang="nl-NL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Delen van opbrengsten van evenementen</a:t>
            </a:r>
          </a:p>
          <a:p>
            <a:pPr marL="457200" indent="-457200">
              <a:buAutoNum type="arabicPeriod"/>
            </a:pPr>
            <a:endParaRPr lang="nl-NL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nl-NL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Commissies voor aanbrengen van jobs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47B0D-2304-464D-A827-580B3DCC84A5}"/>
              </a:ext>
            </a:extLst>
          </p:cNvPr>
          <p:cNvGrpSpPr/>
          <p:nvPr/>
        </p:nvGrpSpPr>
        <p:grpSpPr>
          <a:xfrm>
            <a:off x="8331030" y="563191"/>
            <a:ext cx="1930510" cy="1994059"/>
            <a:chOff x="8331030" y="563191"/>
            <a:chExt cx="1930510" cy="199405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7336EA-F109-4D01-B99B-5182A066E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5452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5743E40-B384-465E-870C-D00DB72E8598}"/>
                </a:ext>
              </a:extLst>
            </p:cNvPr>
            <p:cNvCxnSpPr/>
            <p:nvPr/>
          </p:nvCxnSpPr>
          <p:spPr>
            <a:xfrm>
              <a:off x="8463279" y="2557250"/>
              <a:ext cx="1666012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7E79F9E-7C91-49C1-A5A3-8A2F926B9C32}"/>
                </a:ext>
              </a:extLst>
            </p:cNvPr>
            <p:cNvCxnSpPr/>
            <p:nvPr/>
          </p:nvCxnSpPr>
          <p:spPr>
            <a:xfrm>
              <a:off x="8463279" y="2326502"/>
              <a:ext cx="1666012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FA61274-C944-4D2D-8EAC-51312ED3A716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33" y="2254038"/>
              <a:ext cx="1590303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5CF54BB-6A65-413C-9790-30B9D2C47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83687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3EE6AC1-FA57-41FA-9E61-8C45A8DF35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1482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6421606-F12B-4788-B7C7-8B771EEA1B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9717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964C0D-F588-44C4-B683-ACE9D9BBE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1314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0FB2339-A396-4355-975D-DECF5DE147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549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3DBB627-BB4C-4631-85B6-71DE35BB68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6835" y="1101655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73C2318-8F7E-4B10-98A5-5DE8C4D566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9040" y="1101655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2" descr="Image result for modern pediment transparent">
              <a:extLst>
                <a:ext uri="{FF2B5EF4-FFF2-40B4-BE49-F238E27FC236}">
                  <a16:creationId xmlns:a16="http://schemas.microsoft.com/office/drawing/2014/main" id="{246B5119-A7CE-4F6B-80C7-6B3E372F97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0" t="19194" r="4010" b="30403"/>
            <a:stretch/>
          </p:blipFill>
          <p:spPr bwMode="auto">
            <a:xfrm>
              <a:off x="8331030" y="563191"/>
              <a:ext cx="1930510" cy="609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40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B2F04775-5EC6-4B56-A14E-C1D26FB9E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ABB60B-50BF-404D-B9C0-615D8E3E57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4F24B-F59E-4288-B2C3-D6B5B3E3F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95" r="50000" b="-113"/>
          <a:stretch/>
        </p:blipFill>
        <p:spPr>
          <a:xfrm>
            <a:off x="6084666" y="-6292"/>
            <a:ext cx="6142224" cy="2731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E3B44C-10C8-45EB-B327-99F693879352}"/>
              </a:ext>
            </a:extLst>
          </p:cNvPr>
          <p:cNvSpPr txBox="1"/>
          <p:nvPr/>
        </p:nvSpPr>
        <p:spPr>
          <a:xfrm>
            <a:off x="8444753" y="294825"/>
            <a:ext cx="33341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GOLD</a:t>
            </a:r>
            <a:r>
              <a:rPr lang="en-GB" sz="2400" b="1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Roboto Lt" pitchFamily="2" charset="0"/>
                <a:ea typeface="Roboto Lt" pitchFamily="2" charset="0"/>
              </a:rPr>
              <a:t>(48€ /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Roboto Lt" pitchFamily="2" charset="0"/>
                <a:ea typeface="Roboto Lt" pitchFamily="2" charset="0"/>
              </a:rPr>
              <a:t>maand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Roboto Lt" pitchFamily="2" charset="0"/>
                <a:ea typeface="Roboto Lt" pitchFamily="2" charset="0"/>
              </a:rPr>
              <a:t>)</a:t>
            </a:r>
          </a:p>
          <a:p>
            <a:r>
              <a:rPr lang="en-GB" sz="12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Een </a:t>
            </a:r>
            <a:r>
              <a:rPr lang="en-GB" sz="12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maand</a:t>
            </a:r>
            <a:r>
              <a:rPr lang="en-GB" sz="12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en-GB" sz="12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proefperiode</a:t>
            </a:r>
            <a:r>
              <a:rPr lang="en-GB" sz="12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gratis</a:t>
            </a:r>
          </a:p>
          <a:p>
            <a:pPr algn="r"/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pPr algn="r"/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MAKE BETOOBE </a:t>
            </a:r>
          </a:p>
          <a:p>
            <a:pPr algn="r"/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YOUR </a:t>
            </a:r>
            <a:r>
              <a:rPr lang="en-GB" sz="24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HOME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F98FAF-962D-463E-BA64-379BFA11B411}"/>
              </a:ext>
            </a:extLst>
          </p:cNvPr>
          <p:cNvGrpSpPr/>
          <p:nvPr/>
        </p:nvGrpSpPr>
        <p:grpSpPr>
          <a:xfrm>
            <a:off x="-1" y="3616443"/>
            <a:ext cx="12192001" cy="3241558"/>
            <a:chOff x="-1" y="3616443"/>
            <a:chExt cx="12192001" cy="32415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85EE93-C3FF-4BAD-8D9A-FC591C038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74" t="-165" r="31869" b="83027"/>
            <a:stretch/>
          </p:blipFill>
          <p:spPr>
            <a:xfrm>
              <a:off x="-1" y="3616443"/>
              <a:ext cx="12192001" cy="32415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0C7098-BF8E-48FD-BAC1-1808820BC950}"/>
                </a:ext>
              </a:extLst>
            </p:cNvPr>
            <p:cNvSpPr txBox="1"/>
            <p:nvPr/>
          </p:nvSpPr>
          <p:spPr>
            <a:xfrm>
              <a:off x="3611590" y="5352845"/>
              <a:ext cx="82392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</a:t>
              </a:r>
              <a: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 Informatie delen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</a:t>
              </a:r>
              <a: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  Advies van experts krijgen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</a:t>
              </a:r>
              <a: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 Opleidingen boeken </a:t>
              </a:r>
              <a:b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</a:b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</a:t>
              </a:r>
              <a: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  Deelnemen aan </a:t>
              </a:r>
              <a:r>
                <a:rPr lang="nl-NL" sz="2000" i="1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peer-</a:t>
              </a:r>
              <a:r>
                <a:rPr lang="nl-NL" sz="2000" i="1" dirty="0" err="1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to</a:t>
              </a:r>
              <a:r>
                <a:rPr lang="nl-NL" sz="2000" i="1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-peer</a:t>
              </a:r>
              <a: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 </a:t>
              </a:r>
              <a:r>
                <a:rPr lang="nl-NL" sz="2000" dirty="0" err="1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webinars</a:t>
              </a:r>
              <a: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</a:t>
              </a:r>
              <a: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 Bedrijfsprofielen </a:t>
              </a:r>
              <a:b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</a:b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</a:t>
              </a:r>
              <a: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 Zakelijke opportuniteiten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</a:t>
              </a:r>
              <a: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 Teamdiscussies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</a:t>
              </a:r>
              <a: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 Voordelen voor leden </a:t>
              </a:r>
              <a:b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</a:b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</a:t>
              </a:r>
              <a: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 Lid worden van praktijkgemeenschappen </a:t>
              </a:r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</a:t>
              </a:r>
              <a:r>
                <a:rPr lang="nl-NL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 Online samenwerken</a:t>
              </a:r>
              <a:endParaRPr lang="en-GB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283D87-253E-4E6E-8A50-23DEF379AED2}"/>
                </a:ext>
              </a:extLst>
            </p:cNvPr>
            <p:cNvSpPr txBox="1"/>
            <p:nvPr/>
          </p:nvSpPr>
          <p:spPr>
            <a:xfrm>
              <a:off x="5883383" y="4169769"/>
              <a:ext cx="56942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latin typeface="Roboto" pitchFamily="2" charset="0"/>
                  <a:ea typeface="Roboto" pitchFamily="2" charset="0"/>
                </a:rPr>
                <a:t>Ontworpen voor zelfstandige professionals die de volledige kracht van een ‘</a:t>
              </a:r>
              <a:r>
                <a:rPr lang="nl-NL" i="1" dirty="0">
                  <a:latin typeface="Roboto" pitchFamily="2" charset="0"/>
                  <a:ea typeface="Roboto" pitchFamily="2" charset="0"/>
                </a:rPr>
                <a:t>peer’</a:t>
              </a:r>
              <a:r>
                <a:rPr lang="nl-NL" dirty="0">
                  <a:latin typeface="Roboto" pitchFamily="2" charset="0"/>
                  <a:ea typeface="Roboto" pitchFamily="2" charset="0"/>
                </a:rPr>
                <a:t> expert netwerk willen ervaren om hun activiteiten </a:t>
              </a:r>
              <a:r>
                <a:rPr lang="nl-NL" b="1" dirty="0">
                  <a:solidFill>
                    <a:srgbClr val="F8B63B"/>
                  </a:solidFill>
                  <a:latin typeface="Roboto" pitchFamily="2" charset="0"/>
                  <a:ea typeface="Roboto" pitchFamily="2" charset="0"/>
                </a:rPr>
                <a:t>te doen groeien</a:t>
              </a:r>
              <a:r>
                <a:rPr lang="nl-NL" dirty="0">
                  <a:latin typeface="Roboto" pitchFamily="2" charset="0"/>
                  <a:ea typeface="Roboto" pitchFamily="2" charset="0"/>
                </a:rPr>
                <a:t>. </a:t>
              </a:r>
              <a:endPara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87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8D50CAC-D0D9-4C5C-BD70-2B7286F88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8004" b="8298"/>
          <a:stretch/>
        </p:blipFill>
        <p:spPr>
          <a:xfrm>
            <a:off x="-1" y="0"/>
            <a:ext cx="12253923" cy="68650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ABB60B-50BF-404D-B9C0-615D8E3E57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A926C4-DBCC-4E0A-885B-E04D1E67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73" t="-165" r="11218" b="83027"/>
          <a:stretch/>
        </p:blipFill>
        <p:spPr>
          <a:xfrm>
            <a:off x="16" y="3616443"/>
            <a:ext cx="3898206" cy="3241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74DFC9-AA42-4C52-B42F-44113940B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10" t="77895" r="6303" b="-113"/>
          <a:stretch/>
        </p:blipFill>
        <p:spPr>
          <a:xfrm>
            <a:off x="-111317" y="-12043"/>
            <a:ext cx="5464814" cy="2731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1FFDF0-87A7-4468-A990-5A8D057C090D}"/>
              </a:ext>
            </a:extLst>
          </p:cNvPr>
          <p:cNvSpPr txBox="1"/>
          <p:nvPr/>
        </p:nvSpPr>
        <p:spPr>
          <a:xfrm>
            <a:off x="234059" y="306855"/>
            <a:ext cx="383510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PLATINUM</a:t>
            </a:r>
            <a:r>
              <a:rPr lang="nl-BE" sz="2400" b="1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nl-BE" sz="2400" dirty="0">
                <a:solidFill>
                  <a:schemeClr val="bg1">
                    <a:lumMod val="50000"/>
                  </a:schemeClr>
                </a:solidFill>
                <a:latin typeface="Roboto Lt" pitchFamily="2" charset="0"/>
                <a:ea typeface="Roboto Lt" pitchFamily="2" charset="0"/>
              </a:rPr>
              <a:t>(96€ / maand)</a:t>
            </a:r>
            <a:endParaRPr lang="nl-BE" sz="4400" dirty="0">
              <a:solidFill>
                <a:schemeClr val="bg1">
                  <a:lumMod val="50000"/>
                </a:schemeClr>
              </a:solidFill>
              <a:latin typeface="Roboto Lt" pitchFamily="2" charset="0"/>
              <a:ea typeface="Roboto Lt" pitchFamily="2" charset="0"/>
            </a:endParaRPr>
          </a:p>
          <a:p>
            <a:r>
              <a:rPr lang="nl-BE" sz="12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Een maand gratis proefperiode</a:t>
            </a:r>
          </a:p>
          <a:p>
            <a:endParaRPr lang="nl-BE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r>
              <a:rPr lang="nl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MAKE BETOOBE </a:t>
            </a:r>
          </a:p>
          <a:p>
            <a:r>
              <a:rPr lang="nl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YOUR </a:t>
            </a:r>
            <a:r>
              <a:rPr lang="nl-BE" sz="24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OTHER </a:t>
            </a:r>
            <a:br>
              <a:rPr lang="nl-BE" sz="24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</a:br>
            <a:r>
              <a:rPr lang="nl-BE" sz="24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BUSINESS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F3373C-4777-4BAF-889D-217024316E32}"/>
              </a:ext>
            </a:extLst>
          </p:cNvPr>
          <p:cNvGrpSpPr/>
          <p:nvPr/>
        </p:nvGrpSpPr>
        <p:grpSpPr>
          <a:xfrm>
            <a:off x="7942055" y="-863637"/>
            <a:ext cx="8371587" cy="7915275"/>
            <a:chOff x="9161907" y="-863637"/>
            <a:chExt cx="7070545" cy="79152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9954A-12DD-4AD2-9FFA-358F104B0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22" t="-165" r="-541" b="-229"/>
            <a:stretch/>
          </p:blipFill>
          <p:spPr>
            <a:xfrm>
              <a:off x="9161907" y="-863637"/>
              <a:ext cx="7070545" cy="79152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E635A4-BDC1-4095-8E3A-EB19395CB21B}"/>
                </a:ext>
              </a:extLst>
            </p:cNvPr>
            <p:cNvSpPr txBox="1"/>
            <p:nvPr/>
          </p:nvSpPr>
          <p:spPr>
            <a:xfrm>
              <a:off x="9487336" y="2921249"/>
              <a:ext cx="3175841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Activiteiten die geld opbrengen:</a:t>
              </a:r>
              <a:b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nl-BE" sz="11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 </a:t>
              </a:r>
              <a:br>
                <a:rPr lang="nl-BE" sz="11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betaalde </a:t>
              </a:r>
              <a:r>
                <a:rPr lang="nl-BE" sz="2000" dirty="0" err="1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webinars</a:t>
              </a:r>
              <a: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 geven </a:t>
              </a:r>
              <a:b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nieuwe leden aanbrengen en </a:t>
              </a:r>
              <a:b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</a:br>
              <a: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hen bijstaan </a:t>
              </a:r>
              <a: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business opportuniteiten voor andere </a:t>
              </a:r>
              <a:b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leden vinden </a:t>
              </a:r>
              <a:b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live evenementen opzetten </a:t>
              </a:r>
              <a:b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“</a:t>
              </a:r>
              <a:r>
                <a:rPr lang="nl-BE" sz="2000" dirty="0" err="1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communities</a:t>
              </a:r>
              <a:r>
                <a:rPr lang="nl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” bouwen</a:t>
              </a:r>
              <a:endParaRPr lang="nl-BE" sz="20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9E89D1-80CA-4A96-A107-CB564CE7263B}"/>
                </a:ext>
              </a:extLst>
            </p:cNvPr>
            <p:cNvSpPr txBox="1"/>
            <p:nvPr/>
          </p:nvSpPr>
          <p:spPr>
            <a:xfrm>
              <a:off x="9452205" y="683150"/>
              <a:ext cx="321097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dirty="0">
                  <a:latin typeface="Roboto" pitchFamily="2" charset="0"/>
                  <a:ea typeface="Roboto" pitchFamily="2" charset="0"/>
                </a:rPr>
                <a:t>Ontworpen voor zelfstandige professionals die een deskundig </a:t>
              </a:r>
              <a:br>
                <a:rPr lang="nl-BE" dirty="0">
                  <a:latin typeface="Roboto" pitchFamily="2" charset="0"/>
                  <a:ea typeface="Roboto" pitchFamily="2" charset="0"/>
                </a:rPr>
              </a:br>
              <a:r>
                <a:rPr lang="nl-BE" dirty="0">
                  <a:latin typeface="Roboto" pitchFamily="2" charset="0"/>
                  <a:ea typeface="Roboto" pitchFamily="2" charset="0"/>
                </a:rPr>
                <a:t>peer-netwerk willen gebruiken om </a:t>
              </a:r>
              <a:br>
                <a:rPr lang="nl-BE" dirty="0">
                  <a:latin typeface="Roboto" pitchFamily="2" charset="0"/>
                  <a:ea typeface="Roboto" pitchFamily="2" charset="0"/>
                </a:rPr>
              </a:br>
              <a:r>
                <a:rPr lang="nl-BE" dirty="0">
                  <a:latin typeface="Roboto" pitchFamily="2" charset="0"/>
                  <a:ea typeface="Roboto" pitchFamily="2" charset="0"/>
                </a:rPr>
                <a:t>hun activiteiten te doen groeien en </a:t>
              </a:r>
              <a:br>
                <a:rPr lang="nl-BE" dirty="0">
                  <a:latin typeface="Roboto" pitchFamily="2" charset="0"/>
                  <a:ea typeface="Roboto" pitchFamily="2" charset="0"/>
                </a:rPr>
              </a:br>
              <a:r>
                <a:rPr lang="nl-BE" b="1" dirty="0">
                  <a:solidFill>
                    <a:srgbClr val="F8B63B"/>
                  </a:solidFill>
                  <a:latin typeface="Roboto" pitchFamily="2" charset="0"/>
                  <a:ea typeface="Roboto" pitchFamily="2" charset="0"/>
                </a:rPr>
                <a:t>extra inkomsten te genereren</a:t>
              </a:r>
              <a:r>
                <a:rPr lang="nl-BE" dirty="0">
                  <a:latin typeface="Roboto" pitchFamily="2" charset="0"/>
                  <a:ea typeface="Roboto" pitchFamily="2" charset="0"/>
                </a:rPr>
                <a:t>,  </a:t>
              </a:r>
              <a:br>
                <a:rPr lang="nl-BE" dirty="0">
                  <a:latin typeface="Roboto" pitchFamily="2" charset="0"/>
                  <a:ea typeface="Roboto" pitchFamily="2" charset="0"/>
                </a:rPr>
              </a:br>
              <a:r>
                <a:rPr lang="nl-BE" dirty="0">
                  <a:latin typeface="Roboto" pitchFamily="2" charset="0"/>
                  <a:ea typeface="Roboto" pitchFamily="2" charset="0"/>
                </a:rPr>
                <a:t>door bij te dragen aan het </a:t>
              </a:r>
              <a:br>
                <a:rPr lang="nl-BE" dirty="0">
                  <a:latin typeface="Roboto" pitchFamily="2" charset="0"/>
                  <a:ea typeface="Roboto" pitchFamily="2" charset="0"/>
                </a:rPr>
              </a:br>
              <a:r>
                <a:rPr lang="nl-BE" dirty="0">
                  <a:latin typeface="Roboto" pitchFamily="2" charset="0"/>
                  <a:ea typeface="Roboto" pitchFamily="2" charset="0"/>
                </a:rPr>
                <a:t>succes van hun collega's.
</a:t>
              </a:r>
              <a:endParaRPr lang="nl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E78A25B-098A-475F-AA95-8567B0E2707A}"/>
              </a:ext>
            </a:extLst>
          </p:cNvPr>
          <p:cNvSpPr txBox="1"/>
          <p:nvPr/>
        </p:nvSpPr>
        <p:spPr>
          <a:xfrm>
            <a:off x="191939" y="5113757"/>
            <a:ext cx="308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4 actieve </a:t>
            </a:r>
            <a:br>
              <a:rPr lang="nl-BE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nl-BE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leden aanbrengen </a:t>
            </a:r>
            <a:br>
              <a:rPr lang="nl-BE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nl-BE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of 1 </a:t>
            </a:r>
            <a:r>
              <a:rPr lang="nl-BE" sz="16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webinar</a:t>
            </a:r>
            <a:r>
              <a:rPr lang="nl-BE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van 1 uur </a:t>
            </a:r>
            <a:br>
              <a:rPr lang="nl-BE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nl-BE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per maand en u krijgt uw </a:t>
            </a:r>
            <a:br>
              <a:rPr lang="nl-BE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nl-BE" sz="16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maandelijks bijdrage terugbetaald! Maar er is meer …</a:t>
            </a:r>
          </a:p>
        </p:txBody>
      </p:sp>
    </p:spTree>
    <p:extLst>
      <p:ext uri="{BB962C8B-B14F-4D97-AF65-F5344CB8AC3E}">
        <p14:creationId xmlns:p14="http://schemas.microsoft.com/office/powerpoint/2010/main" val="16486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4D7FD97E-313F-400C-870C-4F8C7108A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7824"/>
          <a:stretch/>
        </p:blipFill>
        <p:spPr>
          <a:xfrm>
            <a:off x="-1656" y="0"/>
            <a:ext cx="1219531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ABB60B-50BF-404D-B9C0-615D8E3E57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A4799F-EB17-43DD-A546-3BA48172FA68}"/>
              </a:ext>
            </a:extLst>
          </p:cNvPr>
          <p:cNvSpPr/>
          <p:nvPr/>
        </p:nvSpPr>
        <p:spPr>
          <a:xfrm>
            <a:off x="-12929759" y="-3200581"/>
            <a:ext cx="18961772" cy="1896177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7FC57-2D30-452A-853B-5B6538640C2C}"/>
              </a:ext>
            </a:extLst>
          </p:cNvPr>
          <p:cNvSpPr txBox="1"/>
          <p:nvPr/>
        </p:nvSpPr>
        <p:spPr>
          <a:xfrm>
            <a:off x="63261" y="575295"/>
            <a:ext cx="4099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Roboto" pitchFamily="2" charset="0"/>
                <a:ea typeface="Roboto" pitchFamily="2" charset="0"/>
              </a:rPr>
              <a:t>Enkele scenario’s om </a:t>
            </a:r>
            <a:r>
              <a:rPr lang="nl-BE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inkomen</a:t>
            </a:r>
            <a:r>
              <a:rPr lang="nl-BE" dirty="0">
                <a:latin typeface="Roboto" pitchFamily="2" charset="0"/>
                <a:ea typeface="Roboto" pitchFamily="2" charset="0"/>
              </a:rPr>
              <a:t> </a:t>
            </a:r>
            <a:br>
              <a:rPr lang="nl-BE" dirty="0">
                <a:latin typeface="Roboto" pitchFamily="2" charset="0"/>
                <a:ea typeface="Roboto" pitchFamily="2" charset="0"/>
              </a:rPr>
            </a:br>
            <a:r>
              <a:rPr lang="nl-BE" dirty="0">
                <a:latin typeface="Roboto" pitchFamily="2" charset="0"/>
                <a:ea typeface="Roboto" pitchFamily="2" charset="0"/>
              </a:rPr>
              <a:t>te halen uit business </a:t>
            </a:r>
            <a:r>
              <a:rPr lang="nl-BE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opportuniteiten</a:t>
            </a:r>
            <a:r>
              <a:rPr lang="nl-BE" dirty="0">
                <a:latin typeface="Roboto" pitchFamily="2" charset="0"/>
                <a:ea typeface="Roboto" pitchFamily="2" charset="0"/>
              </a:rPr>
              <a:t> op betoobe.</a:t>
            </a:r>
            <a:endParaRPr lang="nl-BE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A756A-53C4-4350-A4F4-8B57618CDD00}"/>
              </a:ext>
            </a:extLst>
          </p:cNvPr>
          <p:cNvSpPr txBox="1"/>
          <p:nvPr/>
        </p:nvSpPr>
        <p:spPr>
          <a:xfrm>
            <a:off x="0" y="1881500"/>
            <a:ext cx="56481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Lina brengt 5 leden aan en helpt hen om </a:t>
            </a:r>
            <a:b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hetzelfde te doen met betalende events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nl-BE" sz="20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Marc vindt elke maand een opdracht van </a:t>
            </a:r>
            <a:b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3 maanden voor 1 ander lid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nl-BE" sz="20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Ellen beheert een “community” van 500 leden, opgebouwd met (in)direct aangebrachte leden</a:t>
            </a:r>
            <a:b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endParaRPr lang="nl-BE" sz="20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Kevin houdt wekelijks </a:t>
            </a:r>
            <a:r>
              <a:rPr lang="nl-BE" sz="2000" spc="-1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webinars</a:t>
            </a:r>
            <a: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voor 10 groepen </a:t>
            </a:r>
            <a:b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van 10 deelnemers</a:t>
            </a:r>
            <a:endParaRPr lang="nl-BE" sz="20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nl-BE" sz="20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Monika heeft meerdere “</a:t>
            </a:r>
            <a:r>
              <a:rPr lang="nl-BE" sz="2000" spc="-1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communities</a:t>
            </a:r>
            <a:r>
              <a:rPr lang="nl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” opgebouwd en beheert nu (in)direct een groep van 3000 leden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5C6E32-0E16-481A-B72A-525782BCAA60}"/>
              </a:ext>
            </a:extLst>
          </p:cNvPr>
          <p:cNvSpPr/>
          <p:nvPr/>
        </p:nvSpPr>
        <p:spPr>
          <a:xfrm>
            <a:off x="5332010" y="2076893"/>
            <a:ext cx="1786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0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600€ / maand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FD4B01-F363-4BA9-A625-A6682C141954}"/>
              </a:ext>
            </a:extLst>
          </p:cNvPr>
          <p:cNvSpPr/>
          <p:nvPr/>
        </p:nvSpPr>
        <p:spPr>
          <a:xfrm>
            <a:off x="5650765" y="2946200"/>
            <a:ext cx="1999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0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1.800€ / maand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56CFA0-64D7-4988-8C67-558E728BEE8A}"/>
              </a:ext>
            </a:extLst>
          </p:cNvPr>
          <p:cNvSpPr/>
          <p:nvPr/>
        </p:nvSpPr>
        <p:spPr>
          <a:xfrm>
            <a:off x="6021691" y="3865798"/>
            <a:ext cx="1999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0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5.400€ / maand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30A193-3D61-487A-9EA7-264202355ADD}"/>
              </a:ext>
            </a:extLst>
          </p:cNvPr>
          <p:cNvSpPr/>
          <p:nvPr/>
        </p:nvSpPr>
        <p:spPr>
          <a:xfrm>
            <a:off x="6193117" y="4777323"/>
            <a:ext cx="1999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0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9.000€ / maand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D389F7-9A60-42B6-A389-A92C47F64598}"/>
              </a:ext>
            </a:extLst>
          </p:cNvPr>
          <p:cNvSpPr/>
          <p:nvPr/>
        </p:nvSpPr>
        <p:spPr>
          <a:xfrm>
            <a:off x="6291599" y="5663614"/>
            <a:ext cx="2143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0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20.000€ / maand</a:t>
            </a:r>
          </a:p>
        </p:txBody>
      </p:sp>
    </p:spTree>
    <p:extLst>
      <p:ext uri="{BB962C8B-B14F-4D97-AF65-F5344CB8AC3E}">
        <p14:creationId xmlns:p14="http://schemas.microsoft.com/office/powerpoint/2010/main" val="3142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FCA872FF250546944DF27BAB3D9CD1" ma:contentTypeVersion="12" ma:contentTypeDescription="Create a new document." ma:contentTypeScope="" ma:versionID="a83d803f5f61d0d09e7de6058902a411">
  <xsd:schema xmlns:xsd="http://www.w3.org/2001/XMLSchema" xmlns:xs="http://www.w3.org/2001/XMLSchema" xmlns:p="http://schemas.microsoft.com/office/2006/metadata/properties" xmlns:ns2="a2e1bd49-aa63-488a-afe3-33ecfe1c2f38" xmlns:ns3="5b3d0150-4abd-4416-9e55-77704f34f84e" targetNamespace="http://schemas.microsoft.com/office/2006/metadata/properties" ma:root="true" ma:fieldsID="564964503ad3232fb5e09bee2909aae1" ns2:_="" ns3:_="">
    <xsd:import namespace="a2e1bd49-aa63-488a-afe3-33ecfe1c2f38"/>
    <xsd:import namespace="5b3d0150-4abd-4416-9e55-77704f34f8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1bd49-aa63-488a-afe3-33ecfe1c2f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3d0150-4abd-4416-9e55-77704f34f84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AED8B3-E3D9-40B8-A3C0-B8C81F4CFC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1994FD-B47D-4D87-9986-CC625A94321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F499751-7588-4350-B87C-458BCD7639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e1bd49-aa63-488a-afe3-33ecfe1c2f38"/>
    <ds:schemaRef ds:uri="5b3d0150-4abd-4416-9e55-77704f34f8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2511</TotalTime>
  <Words>461</Words>
  <Application>Microsoft Office PowerPoint</Application>
  <PresentationFormat>Widescreen</PresentationFormat>
  <Paragraphs>66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Cabin</vt:lpstr>
      <vt:lpstr>Calibri</vt:lpstr>
      <vt:lpstr>Calibri Light</vt:lpstr>
      <vt:lpstr>Roboto</vt:lpstr>
      <vt:lpstr>Roboto Lt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Jean-Paul Delmeire</dc:creator>
  <cp:lastModifiedBy>Jean-Paul Delmeire</cp:lastModifiedBy>
  <cp:revision>2</cp:revision>
  <dcterms:created xsi:type="dcterms:W3CDTF">2020-03-20T16:15:44Z</dcterms:created>
  <dcterms:modified xsi:type="dcterms:W3CDTF">2020-04-04T10:55:27Z</dcterms:modified>
</cp:coreProperties>
</file>